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6"/>
  </p:notesMasterIdLst>
  <p:sldIdLst>
    <p:sldId id="258" r:id="rId3"/>
    <p:sldId id="262"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92AE1-7FC4-4E28-A08C-AC4619A0D0C0}" type="datetimeFigureOut">
              <a:rPr lang="en-GB" smtClean="0"/>
              <a:t>19/06/2020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8FD9C-A2A3-4D8F-BD81-22B07E6A6BE1}" type="slidenum">
              <a:rPr lang="en-GB" smtClean="0"/>
              <a:t>‹#›</a:t>
            </a:fld>
            <a:endParaRPr lang="en-GB"/>
          </a:p>
        </p:txBody>
      </p:sp>
    </p:spTree>
    <p:extLst>
      <p:ext uri="{BB962C8B-B14F-4D97-AF65-F5344CB8AC3E}">
        <p14:creationId xmlns:p14="http://schemas.microsoft.com/office/powerpoint/2010/main" val="2010585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a:solidFill>
                  <a:schemeClr val="tx1"/>
                </a:solidFill>
                <a:effectLst/>
                <a:latin typeface="+mn-lt"/>
                <a:ea typeface="+mn-ea"/>
                <a:cs typeface="+mn-cs"/>
              </a:rPr>
              <a:t>Security </a:t>
            </a:r>
            <a:r>
              <a:rPr lang="en-GB" sz="1200" b="0" i="0" u="none" strike="noStrike" kern="1200" dirty="0">
                <a:solidFill>
                  <a:schemeClr val="tx1"/>
                </a:solidFill>
                <a:effectLst/>
                <a:latin typeface="+mn-lt"/>
                <a:ea typeface="+mn-ea"/>
                <a:cs typeface="+mn-cs"/>
              </a:rPr>
              <a:t>classification options:</a:t>
            </a:r>
            <a:br>
              <a:rPr lang="en-GB" sz="1200" b="0" i="0" u="none" strike="noStrike" kern="1200" dirty="0">
                <a:solidFill>
                  <a:schemeClr val="tx1"/>
                </a:solidFill>
                <a:effectLst/>
                <a:latin typeface="+mn-lt"/>
                <a:ea typeface="+mn-ea"/>
                <a:cs typeface="+mn-cs"/>
              </a:rPr>
            </a:br>
            <a:r>
              <a:rPr lang="en-GB" sz="1200" b="0" i="0" u="none" strike="noStrike" kern="1200" dirty="0">
                <a:solidFill>
                  <a:schemeClr val="tx1"/>
                </a:solidFill>
                <a:effectLst/>
                <a:latin typeface="+mn-lt"/>
                <a:ea typeface="+mn-ea"/>
                <a:cs typeface="+mn-cs"/>
              </a:rPr>
              <a:t>– Public</a:t>
            </a:r>
          </a:p>
          <a:p>
            <a:r>
              <a:rPr lang="en-GB" sz="1200" b="0" i="0" u="none" strike="noStrike" kern="1200" dirty="0">
                <a:solidFill>
                  <a:schemeClr val="tx1"/>
                </a:solidFill>
                <a:effectLst/>
                <a:latin typeface="+mn-lt"/>
                <a:ea typeface="+mn-ea"/>
                <a:cs typeface="+mn-cs"/>
              </a:rPr>
              <a:t>– Internal</a:t>
            </a:r>
          </a:p>
          <a:p>
            <a:r>
              <a:rPr lang="en-GB" sz="1200" b="0" i="0" u="none" strike="noStrike" kern="1200" dirty="0">
                <a:solidFill>
                  <a:schemeClr val="tx1"/>
                </a:solidFill>
                <a:effectLst/>
                <a:latin typeface="+mn-lt"/>
                <a:ea typeface="+mn-ea"/>
                <a:cs typeface="+mn-cs"/>
              </a:rPr>
              <a:t>– Confidential</a:t>
            </a:r>
          </a:p>
          <a:p>
            <a:r>
              <a:rPr lang="en-GB" sz="1200" b="0" i="0" u="none" strike="noStrike" kern="1200" dirty="0">
                <a:solidFill>
                  <a:schemeClr val="tx1"/>
                </a:solidFill>
                <a:effectLst/>
                <a:latin typeface="+mn-lt"/>
                <a:ea typeface="+mn-ea"/>
                <a:cs typeface="+mn-cs"/>
              </a:rPr>
              <a:t>– Highly Confidential</a:t>
            </a:r>
          </a:p>
          <a:p>
            <a:r>
              <a:rPr lang="en-GB" sz="1200" b="0" i="0" u="none" strike="noStrike" kern="1200" dirty="0">
                <a:solidFill>
                  <a:schemeClr val="tx1"/>
                </a:solidFill>
                <a:effectLst/>
                <a:latin typeface="+mn-lt"/>
                <a:ea typeface="+mn-ea"/>
                <a:cs typeface="+mn-cs"/>
              </a:rPr>
              <a:t/>
            </a:r>
            <a:br>
              <a:rPr lang="en-GB" sz="1200" b="0" i="0" u="none" strike="noStrike"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5"/>
          </p:nvPr>
        </p:nvSpPr>
        <p:spPr/>
        <p:txBody>
          <a:bodyPr/>
          <a:lstStyle/>
          <a:p>
            <a:fld id="{EFC50299-5D49-4341-93C4-E56654763289}"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8974771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urple)">
    <p:bg>
      <p:bgPr>
        <a:solidFill>
          <a:schemeClr val="accent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25E4EA6B-1F4E-1748-9DFB-842B8DC29E0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2927" b="12444"/>
          <a:stretch/>
        </p:blipFill>
        <p:spPr>
          <a:xfrm>
            <a:off x="0" y="-1"/>
            <a:ext cx="12551505" cy="6858001"/>
          </a:xfrm>
          <a:prstGeom prst="rect">
            <a:avLst/>
          </a:prstGeom>
        </p:spPr>
      </p:pic>
      <p:sp>
        <p:nvSpPr>
          <p:cNvPr id="2" name="Title 1"/>
          <p:cNvSpPr>
            <a:spLocks noGrp="1"/>
          </p:cNvSpPr>
          <p:nvPr>
            <p:ph type="ctrTitle" hasCustomPrompt="1"/>
          </p:nvPr>
        </p:nvSpPr>
        <p:spPr>
          <a:xfrm>
            <a:off x="358599" y="1943393"/>
            <a:ext cx="7100229" cy="1196840"/>
          </a:xfrm>
        </p:spPr>
        <p:txBody>
          <a:bodyPr/>
          <a:lstStyle>
            <a:lvl1pPr algn="l">
              <a:lnSpc>
                <a:spcPct val="85000"/>
              </a:lnSpc>
              <a:defRPr sz="4981" b="1" i="0">
                <a:solidFill>
                  <a:schemeClr val="bg1"/>
                </a:solidFill>
                <a:latin typeface="Century Gothic" panose="020B0502020202020204" pitchFamily="34" charset="0"/>
              </a:defRPr>
            </a:lvl1pPr>
          </a:lstStyle>
          <a:p>
            <a:r>
              <a:rPr lang="en-US" dirty="0"/>
              <a:t>Title slide</a:t>
            </a:r>
            <a:endParaRPr lang="en-GB" dirty="0"/>
          </a:p>
        </p:txBody>
      </p:sp>
      <p:pic>
        <p:nvPicPr>
          <p:cNvPr id="7" name="Picture 6">
            <a:extLst>
              <a:ext uri="{FF2B5EF4-FFF2-40B4-BE49-F238E27FC236}">
                <a16:creationId xmlns="" xmlns:a16="http://schemas.microsoft.com/office/drawing/2014/main" id="{D7FC4421-71DD-44B2-B3F2-5C65C035B4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7774" y="467544"/>
            <a:ext cx="1003757" cy="992527"/>
          </a:xfrm>
          <a:prstGeom prst="rect">
            <a:avLst/>
          </a:prstGeom>
        </p:spPr>
      </p:pic>
      <p:sp>
        <p:nvSpPr>
          <p:cNvPr id="5" name="Footer Placeholder 4">
            <a:extLst>
              <a:ext uri="{FF2B5EF4-FFF2-40B4-BE49-F238E27FC236}">
                <a16:creationId xmlns="" xmlns:a16="http://schemas.microsoft.com/office/drawing/2014/main" id="{255FFE57-5E03-4A9F-8E0E-56AEDAB98630}"/>
              </a:ext>
            </a:extLst>
          </p:cNvPr>
          <p:cNvSpPr>
            <a:spLocks noGrp="1"/>
          </p:cNvSpPr>
          <p:nvPr>
            <p:ph type="ftr" sz="quarter" idx="13"/>
          </p:nvPr>
        </p:nvSpPr>
        <p:spPr>
          <a:xfrm>
            <a:off x="3370342" y="6334128"/>
            <a:ext cx="7315839" cy="263471"/>
          </a:xfrm>
          <a:prstGeom prst="rect">
            <a:avLst/>
          </a:prstGeom>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 xmlns:a16="http://schemas.microsoft.com/office/drawing/2014/main" id="{1BA82F31-2784-EB48-9BE0-A2A28CAF38A2}"/>
              </a:ext>
            </a:extLst>
          </p:cNvPr>
          <p:cNvSpPr>
            <a:spLocks noGrp="1"/>
          </p:cNvSpPr>
          <p:nvPr>
            <p:ph type="dt" sz="half" idx="14"/>
          </p:nvPr>
        </p:nvSpPr>
        <p:spPr/>
        <p:txBody>
          <a:bodyPr/>
          <a:lstStyle>
            <a:lvl1pPr>
              <a:defRPr>
                <a:solidFill>
                  <a:schemeClr val="bg1"/>
                </a:solidFill>
              </a:defRPr>
            </a:lvl1pPr>
          </a:lstStyle>
          <a:p>
            <a:fld id="{E23696F5-6BA6-A54F-97D1-6FA9EAA4C3C8}" type="datetime8">
              <a:rPr lang="en-US" smtClean="0">
                <a:solidFill>
                  <a:srgbClr val="FFFFFF"/>
                </a:solidFill>
              </a:rPr>
              <a:pPr/>
              <a:t>6/19/2020 11:30 AM</a:t>
            </a:fld>
            <a:endParaRPr dirty="0">
              <a:solidFill>
                <a:srgbClr val="FFFFFF"/>
              </a:solidFill>
            </a:endParaRPr>
          </a:p>
        </p:txBody>
      </p:sp>
      <p:sp>
        <p:nvSpPr>
          <p:cNvPr id="10" name="Slide Number Placeholder 3">
            <a:extLst>
              <a:ext uri="{FF2B5EF4-FFF2-40B4-BE49-F238E27FC236}">
                <a16:creationId xmlns="" xmlns:a16="http://schemas.microsoft.com/office/drawing/2014/main" id="{D14EFC0A-929F-8B4C-A8D5-7D356DE9F7BE}"/>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
        <p:nvSpPr>
          <p:cNvPr id="11" name="Subtitle 2">
            <a:extLst>
              <a:ext uri="{FF2B5EF4-FFF2-40B4-BE49-F238E27FC236}">
                <a16:creationId xmlns="" xmlns:a16="http://schemas.microsoft.com/office/drawing/2014/main" id="{9DD46587-7E96-6E44-AA46-A9A4F42A98D8}"/>
              </a:ext>
            </a:extLst>
          </p:cNvPr>
          <p:cNvSpPr>
            <a:spLocks noGrp="1"/>
          </p:cNvSpPr>
          <p:nvPr>
            <p:ph type="subTitle" idx="1" hasCustomPrompt="1"/>
          </p:nvPr>
        </p:nvSpPr>
        <p:spPr>
          <a:xfrm>
            <a:off x="358599" y="3358727"/>
            <a:ext cx="5593945" cy="720000"/>
          </a:xfrm>
        </p:spPr>
        <p:txBody>
          <a:bodyPr/>
          <a:lstStyle>
            <a:lvl1pPr marL="0" indent="0" algn="l">
              <a:lnSpc>
                <a:spcPct val="100000"/>
              </a:lnSpc>
              <a:buNone/>
              <a:defRPr sz="1992" b="1" i="0">
                <a:solidFill>
                  <a:schemeClr val="bg1"/>
                </a:solidFill>
                <a:latin typeface="Century Gothic" panose="020B0502020202020204" pitchFamily="34" charset="0"/>
              </a:defRPr>
            </a:lvl1pPr>
            <a:lvl2pPr marL="454278" indent="0" algn="ctr">
              <a:buNone/>
              <a:defRPr>
                <a:solidFill>
                  <a:schemeClr val="tx1">
                    <a:tint val="75000"/>
                  </a:schemeClr>
                </a:solidFill>
              </a:defRPr>
            </a:lvl2pPr>
            <a:lvl3pPr marL="908557" indent="0" algn="ctr">
              <a:buNone/>
              <a:defRPr>
                <a:solidFill>
                  <a:schemeClr val="tx1">
                    <a:tint val="75000"/>
                  </a:schemeClr>
                </a:solidFill>
              </a:defRPr>
            </a:lvl3pPr>
            <a:lvl4pPr marL="1362835" indent="0" algn="ctr">
              <a:buNone/>
              <a:defRPr>
                <a:solidFill>
                  <a:schemeClr val="tx1">
                    <a:tint val="75000"/>
                  </a:schemeClr>
                </a:solidFill>
              </a:defRPr>
            </a:lvl4pPr>
            <a:lvl5pPr marL="1817114" indent="0" algn="ctr">
              <a:buNone/>
              <a:defRPr>
                <a:solidFill>
                  <a:schemeClr val="tx1">
                    <a:tint val="75000"/>
                  </a:schemeClr>
                </a:solidFill>
              </a:defRPr>
            </a:lvl5pPr>
            <a:lvl6pPr marL="2271392" indent="0" algn="ctr">
              <a:buNone/>
              <a:defRPr>
                <a:solidFill>
                  <a:schemeClr val="tx1">
                    <a:tint val="75000"/>
                  </a:schemeClr>
                </a:solidFill>
              </a:defRPr>
            </a:lvl6pPr>
            <a:lvl7pPr marL="2725670" indent="0" algn="ctr">
              <a:buNone/>
              <a:defRPr>
                <a:solidFill>
                  <a:schemeClr val="tx1">
                    <a:tint val="75000"/>
                  </a:schemeClr>
                </a:solidFill>
              </a:defRPr>
            </a:lvl7pPr>
            <a:lvl8pPr marL="3179949" indent="0" algn="ctr">
              <a:buNone/>
              <a:defRPr>
                <a:solidFill>
                  <a:schemeClr val="tx1">
                    <a:tint val="75000"/>
                  </a:schemeClr>
                </a:solidFill>
              </a:defRPr>
            </a:lvl8pPr>
            <a:lvl9pPr marL="3634227" indent="0" algn="ctr">
              <a:buNone/>
              <a:defRPr>
                <a:solidFill>
                  <a:schemeClr val="tx1">
                    <a:tint val="75000"/>
                  </a:schemeClr>
                </a:solidFill>
              </a:defRPr>
            </a:lvl9pPr>
          </a:lstStyle>
          <a:p>
            <a:r>
              <a:rPr lang="en-US" dirty="0"/>
              <a:t>Date</a:t>
            </a:r>
            <a:endParaRPr lang="en-GB" dirty="0"/>
          </a:p>
        </p:txBody>
      </p:sp>
    </p:spTree>
    <p:extLst>
      <p:ext uri="{BB962C8B-B14F-4D97-AF65-F5344CB8AC3E}">
        <p14:creationId xmlns:p14="http://schemas.microsoft.com/office/powerpoint/2010/main" val="1633968642"/>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85836"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 xmlns:a16="http://schemas.microsoft.com/office/drawing/2014/main" id="{9B516AB9-F8AF-884B-97D5-839AB9A41E11}"/>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 xmlns:a16="http://schemas.microsoft.com/office/drawing/2014/main" id="{08DA3B8D-AD23-5342-9E5E-AFCB705A307E}"/>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 xmlns:a16="http://schemas.microsoft.com/office/drawing/2014/main" id="{330F82C1-D339-8F45-AEBE-0364CBA5818A}"/>
              </a:ext>
            </a:extLst>
          </p:cNvPr>
          <p:cNvSpPr>
            <a:spLocks noGrp="1"/>
          </p:cNvSpPr>
          <p:nvPr>
            <p:ph type="dt" sz="half" idx="14"/>
          </p:nvPr>
        </p:nvSpPr>
        <p:spPr/>
        <p:txBody>
          <a:bodyPr/>
          <a:lstStyle/>
          <a:p>
            <a:fld id="{DA79F45F-DB97-5D4D-B518-CF0144150AD9}"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72427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358599" y="830114"/>
            <a:ext cx="7589753" cy="794022"/>
          </a:xfrm>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44022"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p:cNvSpPr>
            <a:spLocks noGrp="1"/>
          </p:cNvSpPr>
          <p:nvPr>
            <p:ph sz="quarter" idx="13"/>
          </p:nvPr>
        </p:nvSpPr>
        <p:spPr>
          <a:xfrm>
            <a:off x="8129444" y="2018088"/>
            <a:ext cx="3704330" cy="36091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Slide Number Placeholder 3">
            <a:extLst>
              <a:ext uri="{FF2B5EF4-FFF2-40B4-BE49-F238E27FC236}">
                <a16:creationId xmlns="" xmlns:a16="http://schemas.microsoft.com/office/drawing/2014/main" id="{B47A9EFD-9046-B74C-8221-44A8B4B5D924}"/>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 xmlns:a16="http://schemas.microsoft.com/office/drawing/2014/main" id="{05CC85C5-98C9-F340-AACC-99F93146B92E}"/>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 xmlns:a16="http://schemas.microsoft.com/office/drawing/2014/main" id="{A98972BA-FC02-3C40-942B-024089F90D7C}"/>
              </a:ext>
            </a:extLst>
          </p:cNvPr>
          <p:cNvSpPr>
            <a:spLocks noGrp="1"/>
          </p:cNvSpPr>
          <p:nvPr>
            <p:ph type="dt" sz="half" idx="15"/>
          </p:nvPr>
        </p:nvSpPr>
        <p:spPr/>
        <p:txBody>
          <a:bodyPr/>
          <a:lstStyle/>
          <a:p>
            <a:fld id="{D8D417C0-B5BD-7241-BD9C-349CCE3676AE}"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849238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 xmlns:a16="http://schemas.microsoft.com/office/drawing/2014/main" id="{39B354AE-7652-4BAF-B8D5-6606531144EF}"/>
              </a:ext>
            </a:extLst>
          </p:cNvPr>
          <p:cNvSpPr>
            <a:spLocks noGrp="1"/>
          </p:cNvSpPr>
          <p:nvPr>
            <p:ph type="pic" sz="quarter" idx="13"/>
          </p:nvPr>
        </p:nvSpPr>
        <p:spPr>
          <a:xfrm>
            <a:off x="6096187" y="0"/>
            <a:ext cx="6096187" cy="6207806"/>
          </a:xfrm>
          <a:solidFill>
            <a:schemeClr val="bg1">
              <a:lumMod val="95000"/>
            </a:schemeClr>
          </a:solidFill>
        </p:spPr>
        <p:txBody>
          <a:bodyPr/>
          <a:lstStyle>
            <a:lvl1pPr>
              <a:defRPr b="0"/>
            </a:lvl1pPr>
          </a:lstStyle>
          <a:p>
            <a:r>
              <a:rPr lang="en-US"/>
              <a:t>Click icon to add picture</a:t>
            </a:r>
            <a:endParaRPr lang="en-GB" dirty="0"/>
          </a:p>
        </p:txBody>
      </p:sp>
      <p:sp>
        <p:nvSpPr>
          <p:cNvPr id="9" name="Slide Number Placeholder 3">
            <a:extLst>
              <a:ext uri="{FF2B5EF4-FFF2-40B4-BE49-F238E27FC236}">
                <a16:creationId xmlns="" xmlns:a16="http://schemas.microsoft.com/office/drawing/2014/main" id="{16410C1F-718E-484A-AF17-8FAC48E81AD8}"/>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 xmlns:a16="http://schemas.microsoft.com/office/drawing/2014/main" id="{1578F1F1-78F4-414E-A13C-D2CDC2F4931E}"/>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 xmlns:a16="http://schemas.microsoft.com/office/drawing/2014/main" id="{04497399-4D34-F141-8F35-1BB5851D4942}"/>
              </a:ext>
            </a:extLst>
          </p:cNvPr>
          <p:cNvSpPr>
            <a:spLocks noGrp="1"/>
          </p:cNvSpPr>
          <p:nvPr>
            <p:ph type="dt" sz="half" idx="15"/>
          </p:nvPr>
        </p:nvSpPr>
        <p:spPr/>
        <p:txBody>
          <a:bodyPr/>
          <a:lstStyle/>
          <a:p>
            <a:fld id="{0FA4342F-CAD5-9D45-ADBD-192DADC515DB}"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671267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2 Landscap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 xmlns:a16="http://schemas.microsoft.com/office/drawing/2014/main" id="{D035A9AE-09A5-490F-8FA9-56997A9CD86C}"/>
              </a:ext>
            </a:extLst>
          </p:cNvPr>
          <p:cNvSpPr>
            <a:spLocks noGrp="1"/>
          </p:cNvSpPr>
          <p:nvPr>
            <p:ph type="pic" sz="quarter" idx="13"/>
          </p:nvPr>
        </p:nvSpPr>
        <p:spPr>
          <a:xfrm>
            <a:off x="6096187" y="2021145"/>
            <a:ext cx="3048093" cy="2093330"/>
          </a:xfrm>
          <a:solidFill>
            <a:schemeClr val="bg1">
              <a:lumMod val="95000"/>
            </a:schemeClr>
          </a:solidFill>
        </p:spPr>
        <p:txBody>
          <a:bodyPr/>
          <a:lstStyle>
            <a:lvl1pPr>
              <a:defRPr b="0"/>
            </a:lvl1pPr>
          </a:lstStyle>
          <a:p>
            <a:r>
              <a:rPr lang="en-US"/>
              <a:t>Click icon to add picture</a:t>
            </a:r>
            <a:endParaRPr lang="en-GB" dirty="0"/>
          </a:p>
        </p:txBody>
      </p:sp>
      <p:sp>
        <p:nvSpPr>
          <p:cNvPr id="10" name="Picture Placeholder 4">
            <a:extLst>
              <a:ext uri="{FF2B5EF4-FFF2-40B4-BE49-F238E27FC236}">
                <a16:creationId xmlns="" xmlns:a16="http://schemas.microsoft.com/office/drawing/2014/main" id="{8756929E-2779-4685-B9F6-29B8DD163C6B}"/>
              </a:ext>
            </a:extLst>
          </p:cNvPr>
          <p:cNvSpPr>
            <a:spLocks noGrp="1"/>
          </p:cNvSpPr>
          <p:nvPr>
            <p:ph type="pic" sz="quarter" idx="14"/>
          </p:nvPr>
        </p:nvSpPr>
        <p:spPr>
          <a:xfrm>
            <a:off x="9144280"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9" name="Slide Number Placeholder 3">
            <a:extLst>
              <a:ext uri="{FF2B5EF4-FFF2-40B4-BE49-F238E27FC236}">
                <a16:creationId xmlns="" xmlns:a16="http://schemas.microsoft.com/office/drawing/2014/main" id="{523F891C-6BAF-9541-941C-F1E20C3F9967}"/>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 xmlns:a16="http://schemas.microsoft.com/office/drawing/2014/main" id="{D006DEFA-1BEF-6B46-A02F-39786BBDCDD0}"/>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 xmlns:a16="http://schemas.microsoft.com/office/drawing/2014/main" id="{E77F56FC-EBA8-344F-A922-4AA3E6B2B81A}"/>
              </a:ext>
            </a:extLst>
          </p:cNvPr>
          <p:cNvSpPr>
            <a:spLocks noGrp="1"/>
          </p:cNvSpPr>
          <p:nvPr>
            <p:ph type="dt" sz="half" idx="16"/>
          </p:nvPr>
        </p:nvSpPr>
        <p:spPr/>
        <p:txBody>
          <a:bodyPr/>
          <a:lstStyle/>
          <a:p>
            <a:fld id="{2429A84A-6A61-8148-A97E-E0A771C9A1A3}"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1803740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2 Portrait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 xmlns:a16="http://schemas.microsoft.com/office/drawing/2014/main" id="{D035A9AE-09A5-490F-8FA9-56997A9CD86C}"/>
              </a:ext>
            </a:extLst>
          </p:cNvPr>
          <p:cNvSpPr>
            <a:spLocks noGrp="1"/>
          </p:cNvSpPr>
          <p:nvPr>
            <p:ph type="pic" sz="quarter" idx="13"/>
          </p:nvPr>
        </p:nvSpPr>
        <p:spPr>
          <a:xfrm>
            <a:off x="6096187" y="2021145"/>
            <a:ext cx="3048093" cy="4186660"/>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 xmlns:a16="http://schemas.microsoft.com/office/drawing/2014/main" id="{8756929E-2779-4685-B9F6-29B8DD163C6B}"/>
              </a:ext>
            </a:extLst>
          </p:cNvPr>
          <p:cNvSpPr>
            <a:spLocks noGrp="1"/>
          </p:cNvSpPr>
          <p:nvPr>
            <p:ph type="pic" sz="quarter" idx="14"/>
          </p:nvPr>
        </p:nvSpPr>
        <p:spPr>
          <a:xfrm>
            <a:off x="9144280" y="2021145"/>
            <a:ext cx="3048093" cy="4186660"/>
          </a:xfrm>
          <a:solidFill>
            <a:schemeClr val="bg1">
              <a:lumMod val="85000"/>
            </a:schemeClr>
          </a:solidFill>
        </p:spPr>
        <p:txBody>
          <a:bodyPr/>
          <a:lstStyle>
            <a:lvl1pPr>
              <a:defRPr b="0"/>
            </a:lvl1pPr>
          </a:lstStyle>
          <a:p>
            <a:r>
              <a:rPr lang="en-US"/>
              <a:t>Click icon to add picture</a:t>
            </a:r>
            <a:endParaRPr lang="en-GB"/>
          </a:p>
        </p:txBody>
      </p:sp>
      <p:sp>
        <p:nvSpPr>
          <p:cNvPr id="9" name="Slide Number Placeholder 3">
            <a:extLst>
              <a:ext uri="{FF2B5EF4-FFF2-40B4-BE49-F238E27FC236}">
                <a16:creationId xmlns="" xmlns:a16="http://schemas.microsoft.com/office/drawing/2014/main" id="{8FF3DD65-4A0B-D240-9541-3D719238697C}"/>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 xmlns:a16="http://schemas.microsoft.com/office/drawing/2014/main" id="{39C0F6CB-95C2-9242-9007-9A88BB8A93EA}"/>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 xmlns:a16="http://schemas.microsoft.com/office/drawing/2014/main" id="{DD1B82C9-5C57-034B-B299-9689009DC83E}"/>
              </a:ext>
            </a:extLst>
          </p:cNvPr>
          <p:cNvSpPr>
            <a:spLocks noGrp="1"/>
          </p:cNvSpPr>
          <p:nvPr>
            <p:ph type="dt" sz="half" idx="16"/>
          </p:nvPr>
        </p:nvSpPr>
        <p:spPr/>
        <p:txBody>
          <a:bodyPr/>
          <a:lstStyle/>
          <a:p>
            <a:fld id="{AE75CCAC-19D0-3F48-87BC-1D380F474897}"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2977762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4">
            <a:extLst>
              <a:ext uri="{FF2B5EF4-FFF2-40B4-BE49-F238E27FC236}">
                <a16:creationId xmlns="" xmlns:a16="http://schemas.microsoft.com/office/drawing/2014/main" id="{EF95CA88-6E93-41FD-95E1-3CBCD8250032}"/>
              </a:ext>
            </a:extLst>
          </p:cNvPr>
          <p:cNvSpPr>
            <a:spLocks noGrp="1"/>
          </p:cNvSpPr>
          <p:nvPr>
            <p:ph type="pic" sz="quarter" idx="13"/>
          </p:nvPr>
        </p:nvSpPr>
        <p:spPr>
          <a:xfrm>
            <a:off x="6096187" y="2021145"/>
            <a:ext cx="3048093" cy="4186660"/>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 xmlns:a16="http://schemas.microsoft.com/office/drawing/2014/main" id="{465383E4-9B0A-43BD-B164-89BFC7F626D7}"/>
              </a:ext>
            </a:extLst>
          </p:cNvPr>
          <p:cNvSpPr>
            <a:spLocks noGrp="1"/>
          </p:cNvSpPr>
          <p:nvPr>
            <p:ph type="pic" sz="quarter" idx="14"/>
          </p:nvPr>
        </p:nvSpPr>
        <p:spPr>
          <a:xfrm>
            <a:off x="9144280"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 xmlns:a16="http://schemas.microsoft.com/office/drawing/2014/main" id="{04BD122D-3F9A-4C09-96ED-16A8A704A694}"/>
              </a:ext>
            </a:extLst>
          </p:cNvPr>
          <p:cNvSpPr>
            <a:spLocks noGrp="1"/>
          </p:cNvSpPr>
          <p:nvPr>
            <p:ph type="pic" sz="quarter" idx="15"/>
          </p:nvPr>
        </p:nvSpPr>
        <p:spPr>
          <a:xfrm>
            <a:off x="9144280" y="4114476"/>
            <a:ext cx="3048093" cy="2093330"/>
          </a:xfrm>
          <a:solidFill>
            <a:schemeClr val="bg1">
              <a:lumMod val="75000"/>
            </a:schemeClr>
          </a:solidFill>
        </p:spPr>
        <p:txBody>
          <a:bodyPr/>
          <a:lstStyle>
            <a:lvl1pPr>
              <a:defRPr b="0"/>
            </a:lvl1pPr>
          </a:lstStyle>
          <a:p>
            <a:r>
              <a:rPr lang="en-US"/>
              <a:t>Click icon to add picture</a:t>
            </a:r>
            <a:endParaRPr lang="en-GB"/>
          </a:p>
        </p:txBody>
      </p:sp>
      <p:sp>
        <p:nvSpPr>
          <p:cNvPr id="13" name="Slide Number Placeholder 3">
            <a:extLst>
              <a:ext uri="{FF2B5EF4-FFF2-40B4-BE49-F238E27FC236}">
                <a16:creationId xmlns="" xmlns:a16="http://schemas.microsoft.com/office/drawing/2014/main" id="{7113D4FE-C9FD-D440-9DF5-E485B502DA33}"/>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6" name="Footer Placeholder 5">
            <a:extLst>
              <a:ext uri="{FF2B5EF4-FFF2-40B4-BE49-F238E27FC236}">
                <a16:creationId xmlns="" xmlns:a16="http://schemas.microsoft.com/office/drawing/2014/main" id="{38375438-2D15-5247-8901-EF46DA883F83}"/>
              </a:ext>
            </a:extLst>
          </p:cNvPr>
          <p:cNvSpPr>
            <a:spLocks noGrp="1"/>
          </p:cNvSpPr>
          <p:nvPr>
            <p:ph type="ftr" sz="quarter" idx="16"/>
          </p:nvPr>
        </p:nvSpPr>
        <p:spPr/>
        <p:txBody>
          <a:bodyPr/>
          <a:lstStyle/>
          <a:p>
            <a:r>
              <a:rPr lang="en-GB" dirty="0">
                <a:solidFill>
                  <a:srgbClr val="5514B3"/>
                </a:solidFill>
              </a:rPr>
              <a:t>Security classification. Published version. Owner's name.</a:t>
            </a:r>
          </a:p>
        </p:txBody>
      </p:sp>
      <p:sp>
        <p:nvSpPr>
          <p:cNvPr id="7" name="Date Placeholder 6">
            <a:extLst>
              <a:ext uri="{FF2B5EF4-FFF2-40B4-BE49-F238E27FC236}">
                <a16:creationId xmlns="" xmlns:a16="http://schemas.microsoft.com/office/drawing/2014/main" id="{AF5C635E-0635-9249-8016-5F5139D14B1D}"/>
              </a:ext>
            </a:extLst>
          </p:cNvPr>
          <p:cNvSpPr>
            <a:spLocks noGrp="1"/>
          </p:cNvSpPr>
          <p:nvPr>
            <p:ph type="dt" sz="half" idx="17"/>
          </p:nvPr>
        </p:nvSpPr>
        <p:spPr/>
        <p:txBody>
          <a:bodyPr/>
          <a:lstStyle/>
          <a:p>
            <a:fld id="{6000980E-9E68-CC45-87B7-3ADE4ED86C1B}"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1765731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 xmlns:a16="http://schemas.microsoft.com/office/drawing/2014/main" id="{C19ADD48-2F68-4A7D-B3D5-09506162F0FB}"/>
              </a:ext>
            </a:extLst>
          </p:cNvPr>
          <p:cNvSpPr>
            <a:spLocks noGrp="1"/>
          </p:cNvSpPr>
          <p:nvPr>
            <p:ph type="pic" sz="quarter" idx="13"/>
          </p:nvPr>
        </p:nvSpPr>
        <p:spPr>
          <a:xfrm>
            <a:off x="6096000" y="2021145"/>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 xmlns:a16="http://schemas.microsoft.com/office/drawing/2014/main" id="{82FDE75D-1A2E-4FEF-A937-A4B0B83683A6}"/>
              </a:ext>
            </a:extLst>
          </p:cNvPr>
          <p:cNvSpPr>
            <a:spLocks noGrp="1"/>
          </p:cNvSpPr>
          <p:nvPr>
            <p:ph type="pic" sz="quarter" idx="14"/>
          </p:nvPr>
        </p:nvSpPr>
        <p:spPr>
          <a:xfrm>
            <a:off x="9144093"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 xmlns:a16="http://schemas.microsoft.com/office/drawing/2014/main" id="{0165A44F-D4D9-4418-BCC7-5D6794ADD66B}"/>
              </a:ext>
            </a:extLst>
          </p:cNvPr>
          <p:cNvSpPr>
            <a:spLocks noGrp="1"/>
          </p:cNvSpPr>
          <p:nvPr>
            <p:ph type="pic" sz="quarter" idx="15"/>
          </p:nvPr>
        </p:nvSpPr>
        <p:spPr>
          <a:xfrm>
            <a:off x="6096000" y="4114476"/>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7" name="Picture Placeholder 4">
            <a:extLst>
              <a:ext uri="{FF2B5EF4-FFF2-40B4-BE49-F238E27FC236}">
                <a16:creationId xmlns="" xmlns:a16="http://schemas.microsoft.com/office/drawing/2014/main" id="{24E8C0B8-E7AD-48AC-9F2D-D3FAE258D425}"/>
              </a:ext>
            </a:extLst>
          </p:cNvPr>
          <p:cNvSpPr>
            <a:spLocks noGrp="1"/>
          </p:cNvSpPr>
          <p:nvPr>
            <p:ph type="pic" sz="quarter" idx="16"/>
          </p:nvPr>
        </p:nvSpPr>
        <p:spPr>
          <a:xfrm>
            <a:off x="9144093" y="4114476"/>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4" name="Slide Number Placeholder 3">
            <a:extLst>
              <a:ext uri="{FF2B5EF4-FFF2-40B4-BE49-F238E27FC236}">
                <a16:creationId xmlns="" xmlns:a16="http://schemas.microsoft.com/office/drawing/2014/main" id="{7911CBF6-61CF-AE45-9D1D-45F0D90515E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 xmlns:a16="http://schemas.microsoft.com/office/drawing/2014/main" id="{FDA07934-685E-4245-B833-56D2567B8EF2}"/>
              </a:ext>
            </a:extLst>
          </p:cNvPr>
          <p:cNvSpPr>
            <a:spLocks noGrp="1"/>
          </p:cNvSpPr>
          <p:nvPr>
            <p:ph type="ftr" sz="quarter" idx="17"/>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 xmlns:a16="http://schemas.microsoft.com/office/drawing/2014/main" id="{EF69EA9E-370C-6F4C-B876-8FAF992E603C}"/>
              </a:ext>
            </a:extLst>
          </p:cNvPr>
          <p:cNvSpPr>
            <a:spLocks noGrp="1"/>
          </p:cNvSpPr>
          <p:nvPr>
            <p:ph type="dt" sz="half" idx="18"/>
          </p:nvPr>
        </p:nvSpPr>
        <p:spPr/>
        <p:txBody>
          <a:bodyPr/>
          <a:lstStyle/>
          <a:p>
            <a:fld id="{2708AC9B-99B8-9944-9B50-7FD1B236E8DA}"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91423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 6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 xmlns:a16="http://schemas.microsoft.com/office/drawing/2014/main" id="{C19ADD48-2F68-4A7D-B3D5-09506162F0FB}"/>
              </a:ext>
            </a:extLst>
          </p:cNvPr>
          <p:cNvSpPr>
            <a:spLocks noGrp="1"/>
          </p:cNvSpPr>
          <p:nvPr>
            <p:ph type="pic" sz="quarter" idx="13"/>
          </p:nvPr>
        </p:nvSpPr>
        <p:spPr>
          <a:xfrm>
            <a:off x="6095813" y="2021145"/>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 xmlns:a16="http://schemas.microsoft.com/office/drawing/2014/main" id="{82FDE75D-1A2E-4FEF-A937-A4B0B83683A6}"/>
              </a:ext>
            </a:extLst>
          </p:cNvPr>
          <p:cNvSpPr>
            <a:spLocks noGrp="1"/>
          </p:cNvSpPr>
          <p:nvPr>
            <p:ph type="pic" sz="quarter" idx="14"/>
          </p:nvPr>
        </p:nvSpPr>
        <p:spPr>
          <a:xfrm>
            <a:off x="9143907"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 xmlns:a16="http://schemas.microsoft.com/office/drawing/2014/main" id="{0165A44F-D4D9-4418-BCC7-5D6794ADD66B}"/>
              </a:ext>
            </a:extLst>
          </p:cNvPr>
          <p:cNvSpPr>
            <a:spLocks noGrp="1"/>
          </p:cNvSpPr>
          <p:nvPr>
            <p:ph type="pic" sz="quarter" idx="15"/>
          </p:nvPr>
        </p:nvSpPr>
        <p:spPr>
          <a:xfrm>
            <a:off x="6095813" y="4114476"/>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7" name="Picture Placeholder 4">
            <a:extLst>
              <a:ext uri="{FF2B5EF4-FFF2-40B4-BE49-F238E27FC236}">
                <a16:creationId xmlns="" xmlns:a16="http://schemas.microsoft.com/office/drawing/2014/main" id="{24E8C0B8-E7AD-48AC-9F2D-D3FAE258D425}"/>
              </a:ext>
            </a:extLst>
          </p:cNvPr>
          <p:cNvSpPr>
            <a:spLocks noGrp="1"/>
          </p:cNvSpPr>
          <p:nvPr>
            <p:ph type="pic" sz="quarter" idx="16"/>
          </p:nvPr>
        </p:nvSpPr>
        <p:spPr>
          <a:xfrm>
            <a:off x="9143907" y="4114476"/>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3" name="Picture Placeholder 4">
            <a:extLst>
              <a:ext uri="{FF2B5EF4-FFF2-40B4-BE49-F238E27FC236}">
                <a16:creationId xmlns="" xmlns:a16="http://schemas.microsoft.com/office/drawing/2014/main" id="{46C904F7-0F2F-46DC-BA66-0D68CDFECEFE}"/>
              </a:ext>
            </a:extLst>
          </p:cNvPr>
          <p:cNvSpPr>
            <a:spLocks noGrp="1"/>
          </p:cNvSpPr>
          <p:nvPr>
            <p:ph type="pic" sz="quarter" idx="17"/>
          </p:nvPr>
        </p:nvSpPr>
        <p:spPr>
          <a:xfrm>
            <a:off x="6095813" y="0"/>
            <a:ext cx="3048093" cy="2021146"/>
          </a:xfrm>
          <a:solidFill>
            <a:schemeClr val="bg1">
              <a:lumMod val="85000"/>
            </a:schemeClr>
          </a:solidFill>
        </p:spPr>
        <p:txBody>
          <a:bodyPr/>
          <a:lstStyle>
            <a:lvl1pPr>
              <a:defRPr b="0"/>
            </a:lvl1pPr>
          </a:lstStyle>
          <a:p>
            <a:r>
              <a:rPr lang="en-US"/>
              <a:t>Click icon to add picture</a:t>
            </a:r>
            <a:endParaRPr lang="en-GB"/>
          </a:p>
        </p:txBody>
      </p:sp>
      <p:sp>
        <p:nvSpPr>
          <p:cNvPr id="14" name="Picture Placeholder 4">
            <a:extLst>
              <a:ext uri="{FF2B5EF4-FFF2-40B4-BE49-F238E27FC236}">
                <a16:creationId xmlns="" xmlns:a16="http://schemas.microsoft.com/office/drawing/2014/main" id="{1CA9665E-123B-4D3C-9EDE-EB2A0CF3CDED}"/>
              </a:ext>
            </a:extLst>
          </p:cNvPr>
          <p:cNvSpPr>
            <a:spLocks noGrp="1"/>
          </p:cNvSpPr>
          <p:nvPr>
            <p:ph type="pic" sz="quarter" idx="18"/>
          </p:nvPr>
        </p:nvSpPr>
        <p:spPr>
          <a:xfrm>
            <a:off x="9143907" y="0"/>
            <a:ext cx="3048093" cy="2021146"/>
          </a:xfrm>
          <a:solidFill>
            <a:schemeClr val="bg1">
              <a:lumMod val="95000"/>
            </a:schemeClr>
          </a:solidFill>
        </p:spPr>
        <p:txBody>
          <a:bodyPr/>
          <a:lstStyle>
            <a:lvl1pPr>
              <a:defRPr b="0"/>
            </a:lvl1pPr>
          </a:lstStyle>
          <a:p>
            <a:r>
              <a:rPr lang="en-US"/>
              <a:t>Click icon to add picture</a:t>
            </a:r>
            <a:endParaRPr lang="en-GB"/>
          </a:p>
        </p:txBody>
      </p:sp>
      <p:sp>
        <p:nvSpPr>
          <p:cNvPr id="16" name="Slide Number Placeholder 3">
            <a:extLst>
              <a:ext uri="{FF2B5EF4-FFF2-40B4-BE49-F238E27FC236}">
                <a16:creationId xmlns="" xmlns:a16="http://schemas.microsoft.com/office/drawing/2014/main" id="{4BAC3B3D-2C97-984F-BD8D-5650480CAB17}"/>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 xmlns:a16="http://schemas.microsoft.com/office/drawing/2014/main" id="{5D3A536E-BB8E-494C-8E45-044DF9430B43}"/>
              </a:ext>
            </a:extLst>
          </p:cNvPr>
          <p:cNvSpPr>
            <a:spLocks noGrp="1"/>
          </p:cNvSpPr>
          <p:nvPr>
            <p:ph type="ftr" sz="quarter" idx="19"/>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 xmlns:a16="http://schemas.microsoft.com/office/drawing/2014/main" id="{D2DFC9CA-EB31-3B4B-8FDB-D8DEBFF15ED6}"/>
              </a:ext>
            </a:extLst>
          </p:cNvPr>
          <p:cNvSpPr>
            <a:spLocks noGrp="1"/>
          </p:cNvSpPr>
          <p:nvPr>
            <p:ph type="dt" sz="half" idx="20"/>
          </p:nvPr>
        </p:nvSpPr>
        <p:spPr/>
        <p:txBody>
          <a:bodyPr/>
          <a:lstStyle/>
          <a:p>
            <a:fld id="{E9684784-F41D-5C47-AFBB-5C55C938AF8E}"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14320196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7" name="Picture Placeholder 6">
            <a:extLst>
              <a:ext uri="{FF2B5EF4-FFF2-40B4-BE49-F238E27FC236}">
                <a16:creationId xmlns="" xmlns:a16="http://schemas.microsoft.com/office/drawing/2014/main" id="{461A7C17-1FCA-458C-A9D5-EB02358F0E8D}"/>
              </a:ext>
            </a:extLst>
          </p:cNvPr>
          <p:cNvSpPr>
            <a:spLocks noGrp="1"/>
          </p:cNvSpPr>
          <p:nvPr>
            <p:ph type="pic" sz="quarter" idx="13"/>
          </p:nvPr>
        </p:nvSpPr>
        <p:spPr>
          <a:xfrm>
            <a:off x="-1" y="-1"/>
            <a:ext cx="12192374" cy="6207806"/>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 xmlns:a16="http://schemas.microsoft.com/office/drawing/2014/main" id="{91F8E359-4E11-0346-8EDA-B01AFB83695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2" name="Footer Placeholder 1">
            <a:extLst>
              <a:ext uri="{FF2B5EF4-FFF2-40B4-BE49-F238E27FC236}">
                <a16:creationId xmlns="" xmlns:a16="http://schemas.microsoft.com/office/drawing/2014/main" id="{2D7E07E3-ACF6-2E47-A79A-89E873FFEEF8}"/>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3" name="Date Placeholder 2">
            <a:extLst>
              <a:ext uri="{FF2B5EF4-FFF2-40B4-BE49-F238E27FC236}">
                <a16:creationId xmlns="" xmlns:a16="http://schemas.microsoft.com/office/drawing/2014/main" id="{3C610F19-0BB1-D24F-BBBA-1FA75BE50ECD}"/>
              </a:ext>
            </a:extLst>
          </p:cNvPr>
          <p:cNvSpPr>
            <a:spLocks noGrp="1"/>
          </p:cNvSpPr>
          <p:nvPr>
            <p:ph type="dt" sz="half" idx="15"/>
          </p:nvPr>
        </p:nvSpPr>
        <p:spPr/>
        <p:txBody>
          <a:bodyPr/>
          <a:lstStyle/>
          <a:p>
            <a:fld id="{D9F44B3C-8FDE-F741-A126-60192D727799}"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236682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full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 xmlns:a16="http://schemas.microsoft.com/office/drawing/2014/main" id="{77C8F708-C845-439A-92CC-54BE77525098}"/>
              </a:ext>
            </a:extLst>
          </p:cNvPr>
          <p:cNvSpPr>
            <a:spLocks noGrp="1"/>
          </p:cNvSpPr>
          <p:nvPr>
            <p:ph type="pic" sz="quarter" idx="13"/>
          </p:nvPr>
        </p:nvSpPr>
        <p:spPr>
          <a:xfrm>
            <a:off x="-1" y="1479768"/>
            <a:ext cx="12192374" cy="4728039"/>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8" name="Slide Number Placeholder 3">
            <a:extLst>
              <a:ext uri="{FF2B5EF4-FFF2-40B4-BE49-F238E27FC236}">
                <a16:creationId xmlns="" xmlns:a16="http://schemas.microsoft.com/office/drawing/2014/main" id="{4756E21D-1E4B-3440-8373-00317E10ADF4}"/>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 xmlns:a16="http://schemas.microsoft.com/office/drawing/2014/main" id="{0E1B1A90-3574-C34C-81A6-72A232878A55}"/>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 xmlns:a16="http://schemas.microsoft.com/office/drawing/2014/main" id="{2033B244-CE3E-B64C-B070-DFAB24069508}"/>
              </a:ext>
            </a:extLst>
          </p:cNvPr>
          <p:cNvSpPr>
            <a:spLocks noGrp="1"/>
          </p:cNvSpPr>
          <p:nvPr>
            <p:ph type="dt" sz="half" idx="15"/>
          </p:nvPr>
        </p:nvSpPr>
        <p:spPr/>
        <p:txBody>
          <a:bodyPr/>
          <a:lstStyle/>
          <a:p>
            <a:fld id="{21368B80-88E0-FE44-80E8-62C3E3F0613E}"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85752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8599" y="2021147"/>
            <a:ext cx="5593945" cy="902297"/>
          </a:xfrm>
        </p:spPr>
        <p:txBody>
          <a:bodyPr/>
          <a:lstStyle>
            <a:lvl1pPr algn="l">
              <a:lnSpc>
                <a:spcPct val="85000"/>
              </a:lnSpc>
              <a:defRPr sz="3188" b="1" i="0">
                <a:solidFill>
                  <a:schemeClr val="bg1"/>
                </a:solidFill>
                <a:latin typeface="Century Gothic" panose="020B0502020202020204" pitchFamily="34" charset="0"/>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358599" y="2995628"/>
            <a:ext cx="5593945" cy="720000"/>
          </a:xfrm>
        </p:spPr>
        <p:txBody>
          <a:bodyPr/>
          <a:lstStyle>
            <a:lvl1pPr marL="0" indent="0" algn="l">
              <a:lnSpc>
                <a:spcPct val="100000"/>
              </a:lnSpc>
              <a:buNone/>
              <a:defRPr sz="2391" b="1" i="0">
                <a:solidFill>
                  <a:schemeClr val="bg1"/>
                </a:solidFill>
                <a:latin typeface="Century Gothic" panose="020B0502020202020204" pitchFamily="34" charset="0"/>
              </a:defRPr>
            </a:lvl1pPr>
            <a:lvl2pPr marL="454278" indent="0" algn="ctr">
              <a:buNone/>
              <a:defRPr>
                <a:solidFill>
                  <a:schemeClr val="tx1">
                    <a:tint val="75000"/>
                  </a:schemeClr>
                </a:solidFill>
              </a:defRPr>
            </a:lvl2pPr>
            <a:lvl3pPr marL="908557" indent="0" algn="ctr">
              <a:buNone/>
              <a:defRPr>
                <a:solidFill>
                  <a:schemeClr val="tx1">
                    <a:tint val="75000"/>
                  </a:schemeClr>
                </a:solidFill>
              </a:defRPr>
            </a:lvl3pPr>
            <a:lvl4pPr marL="1362835" indent="0" algn="ctr">
              <a:buNone/>
              <a:defRPr>
                <a:solidFill>
                  <a:schemeClr val="tx1">
                    <a:tint val="75000"/>
                  </a:schemeClr>
                </a:solidFill>
              </a:defRPr>
            </a:lvl4pPr>
            <a:lvl5pPr marL="1817114" indent="0" algn="ctr">
              <a:buNone/>
              <a:defRPr>
                <a:solidFill>
                  <a:schemeClr val="tx1">
                    <a:tint val="75000"/>
                  </a:schemeClr>
                </a:solidFill>
              </a:defRPr>
            </a:lvl5pPr>
            <a:lvl6pPr marL="2271392" indent="0" algn="ctr">
              <a:buNone/>
              <a:defRPr>
                <a:solidFill>
                  <a:schemeClr val="tx1">
                    <a:tint val="75000"/>
                  </a:schemeClr>
                </a:solidFill>
              </a:defRPr>
            </a:lvl6pPr>
            <a:lvl7pPr marL="2725670" indent="0" algn="ctr">
              <a:buNone/>
              <a:defRPr>
                <a:solidFill>
                  <a:schemeClr val="tx1">
                    <a:tint val="75000"/>
                  </a:schemeClr>
                </a:solidFill>
              </a:defRPr>
            </a:lvl7pPr>
            <a:lvl8pPr marL="3179949" indent="0" algn="ctr">
              <a:buNone/>
              <a:defRPr>
                <a:solidFill>
                  <a:schemeClr val="tx1">
                    <a:tint val="75000"/>
                  </a:schemeClr>
                </a:solidFill>
              </a:defRPr>
            </a:lvl8pPr>
            <a:lvl9pPr marL="3634227" indent="0" algn="ctr">
              <a:buNone/>
              <a:defRPr>
                <a:solidFill>
                  <a:schemeClr val="tx1">
                    <a:tint val="75000"/>
                  </a:schemeClr>
                </a:solidFill>
              </a:defRPr>
            </a:lvl9pPr>
          </a:lstStyle>
          <a:p>
            <a:r>
              <a:rPr lang="en-US" dirty="0"/>
              <a:t>Click to edit Master date style</a:t>
            </a:r>
            <a:endParaRPr lang="en-GB" dirty="0"/>
          </a:p>
        </p:txBody>
      </p:sp>
      <p:pic>
        <p:nvPicPr>
          <p:cNvPr id="7" name="Picture 6">
            <a:extLst>
              <a:ext uri="{FF2B5EF4-FFF2-40B4-BE49-F238E27FC236}">
                <a16:creationId xmlns="" xmlns:a16="http://schemas.microsoft.com/office/drawing/2014/main" id="{D7FC4421-71DD-44B2-B3F2-5C65C035B4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536" y="346482"/>
            <a:ext cx="1003757" cy="992527"/>
          </a:xfrm>
          <a:prstGeom prst="rect">
            <a:avLst/>
          </a:prstGeom>
        </p:spPr>
      </p:pic>
      <p:sp>
        <p:nvSpPr>
          <p:cNvPr id="5" name="Footer Placeholder 4">
            <a:extLst>
              <a:ext uri="{FF2B5EF4-FFF2-40B4-BE49-F238E27FC236}">
                <a16:creationId xmlns="" xmlns:a16="http://schemas.microsoft.com/office/drawing/2014/main" id="{255FFE57-5E03-4A9F-8E0E-56AEDAB98630}"/>
              </a:ext>
            </a:extLst>
          </p:cNvPr>
          <p:cNvSpPr>
            <a:spLocks noGrp="1"/>
          </p:cNvSpPr>
          <p:nvPr>
            <p:ph type="ftr" sz="quarter" idx="13"/>
          </p:nvPr>
        </p:nvSpPr>
        <p:spPr>
          <a:xfrm>
            <a:off x="7100189" y="6334128"/>
            <a:ext cx="3585992" cy="263471"/>
          </a:xfrm>
          <a:prstGeom prst="rect">
            <a:avLst/>
          </a:prstGeom>
        </p:spPr>
        <p:txBody>
          <a:bodyPr/>
          <a:lstStyle/>
          <a:p>
            <a:r>
              <a:rPr lang="en-GB">
                <a:solidFill>
                  <a:srgbClr val="5514B3"/>
                </a:solidFill>
              </a:rPr>
              <a:t>SECURITY CLASSIFICATION. PUBLISHED VERSION. OWNER'S NAME.</a:t>
            </a:r>
            <a:endParaRPr lang="en-GB" dirty="0">
              <a:solidFill>
                <a:srgbClr val="5514B3"/>
              </a:solidFill>
            </a:endParaRPr>
          </a:p>
        </p:txBody>
      </p:sp>
      <p:sp>
        <p:nvSpPr>
          <p:cNvPr id="11" name="Rectangle 10">
            <a:extLst>
              <a:ext uri="{FF2B5EF4-FFF2-40B4-BE49-F238E27FC236}">
                <a16:creationId xmlns="" xmlns:a16="http://schemas.microsoft.com/office/drawing/2014/main" id="{CCDDEE7E-2489-464D-B7CA-5828573183EA}"/>
              </a:ext>
            </a:extLst>
          </p:cNvPr>
          <p:cNvSpPr/>
          <p:nvPr userDrawn="1"/>
        </p:nvSpPr>
        <p:spPr>
          <a:xfrm>
            <a:off x="11116576" y="6207807"/>
            <a:ext cx="860638" cy="649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084" tIns="45542" rIns="91084" bIns="45542" numCol="1" spcCol="0" rtlCol="0" fromWordArt="0" anchor="ctr" anchorCtr="0" forceAA="0" compatLnSpc="1">
            <a:prstTxWarp prst="textNoShape">
              <a:avLst/>
            </a:prstTxWarp>
            <a:noAutofit/>
          </a:bodyPr>
          <a:lstStyle/>
          <a:p>
            <a:pPr algn="ctr"/>
            <a:endParaRPr lang="en-GB" sz="1793">
              <a:solidFill>
                <a:srgbClr val="FFFFFF"/>
              </a:solidFill>
            </a:endParaRPr>
          </a:p>
        </p:txBody>
      </p:sp>
      <p:sp>
        <p:nvSpPr>
          <p:cNvPr id="8" name="Picture Placeholder 7">
            <a:extLst>
              <a:ext uri="{FF2B5EF4-FFF2-40B4-BE49-F238E27FC236}">
                <a16:creationId xmlns="" xmlns:a16="http://schemas.microsoft.com/office/drawing/2014/main" id="{A7BEA481-AFB0-401E-BA9B-EB82B4E16FBA}"/>
              </a:ext>
            </a:extLst>
          </p:cNvPr>
          <p:cNvSpPr>
            <a:spLocks noGrp="1"/>
          </p:cNvSpPr>
          <p:nvPr>
            <p:ph type="pic" sz="quarter" idx="14"/>
          </p:nvPr>
        </p:nvSpPr>
        <p:spPr>
          <a:xfrm>
            <a:off x="6096187" y="0"/>
            <a:ext cx="6096187" cy="6857461"/>
          </a:xfrm>
          <a:solidFill>
            <a:schemeClr val="bg1">
              <a:lumMod val="95000"/>
            </a:schemeClr>
          </a:solidFill>
        </p:spPr>
        <p:txBody>
          <a:bodyPr/>
          <a:lstStyle>
            <a:lvl1pPr>
              <a:defRPr b="0"/>
            </a:lvl1pPr>
          </a:lstStyle>
          <a:p>
            <a:r>
              <a:rPr lang="en-US"/>
              <a:t>Click icon to add picture</a:t>
            </a:r>
            <a:endParaRPr lang="en-GB" dirty="0"/>
          </a:p>
        </p:txBody>
      </p:sp>
      <p:sp>
        <p:nvSpPr>
          <p:cNvPr id="6" name="Date Placeholder 5">
            <a:extLst>
              <a:ext uri="{FF2B5EF4-FFF2-40B4-BE49-F238E27FC236}">
                <a16:creationId xmlns="" xmlns:a16="http://schemas.microsoft.com/office/drawing/2014/main" id="{588D5D96-F008-F346-901C-B48B035BAB7A}"/>
              </a:ext>
            </a:extLst>
          </p:cNvPr>
          <p:cNvSpPr>
            <a:spLocks noGrp="1"/>
          </p:cNvSpPr>
          <p:nvPr>
            <p:ph type="dt" sz="half" idx="16"/>
          </p:nvPr>
        </p:nvSpPr>
        <p:spPr/>
        <p:txBody>
          <a:bodyPr/>
          <a:lstStyle>
            <a:lvl1pPr>
              <a:defRPr>
                <a:solidFill>
                  <a:schemeClr val="bg1"/>
                </a:solidFill>
              </a:defRPr>
            </a:lvl1pPr>
          </a:lstStyle>
          <a:p>
            <a:fld id="{A0E618AD-EEE3-1B4E-801B-57908FEC0D19}" type="datetime8">
              <a:rPr lang="en-US" smtClean="0">
                <a:solidFill>
                  <a:srgbClr val="FFFFFF"/>
                </a:solidFill>
              </a:rPr>
              <a:pPr/>
              <a:t>6/19/2020 11:30 AM</a:t>
            </a:fld>
            <a:endParaRPr dirty="0">
              <a:solidFill>
                <a:srgbClr val="FFFFFF"/>
              </a:solidFill>
            </a:endParaRPr>
          </a:p>
        </p:txBody>
      </p:sp>
      <p:sp>
        <p:nvSpPr>
          <p:cNvPr id="10" name="Slide Number Placeholder 3">
            <a:extLst>
              <a:ext uri="{FF2B5EF4-FFF2-40B4-BE49-F238E27FC236}">
                <a16:creationId xmlns="" xmlns:a16="http://schemas.microsoft.com/office/drawing/2014/main" id="{0F029A75-5C13-1C42-8DFF-291E48E64BAD}"/>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3362856424"/>
      </p:ext>
    </p:extLst>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2 larg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 xmlns:a16="http://schemas.microsoft.com/office/drawing/2014/main" id="{77C8F708-C845-439A-92CC-54BE77525098}"/>
              </a:ext>
            </a:extLst>
          </p:cNvPr>
          <p:cNvSpPr>
            <a:spLocks noGrp="1"/>
          </p:cNvSpPr>
          <p:nvPr>
            <p:ph type="pic" sz="quarter" idx="13"/>
          </p:nvPr>
        </p:nvSpPr>
        <p:spPr>
          <a:xfrm>
            <a:off x="-1" y="1479768"/>
            <a:ext cx="6096187" cy="4728039"/>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7" name="Picture Placeholder 6">
            <a:extLst>
              <a:ext uri="{FF2B5EF4-FFF2-40B4-BE49-F238E27FC236}">
                <a16:creationId xmlns="" xmlns:a16="http://schemas.microsoft.com/office/drawing/2014/main" id="{FA139E5E-A22B-4F21-B007-3DE51F648135}"/>
              </a:ext>
            </a:extLst>
          </p:cNvPr>
          <p:cNvSpPr>
            <a:spLocks noGrp="1"/>
          </p:cNvSpPr>
          <p:nvPr>
            <p:ph type="pic" sz="quarter" idx="14"/>
          </p:nvPr>
        </p:nvSpPr>
        <p:spPr>
          <a:xfrm>
            <a:off x="6095813" y="1479768"/>
            <a:ext cx="6096187" cy="4728039"/>
          </a:xfrm>
          <a:solidFill>
            <a:schemeClr val="bg1">
              <a:lumMod val="8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 xmlns:a16="http://schemas.microsoft.com/office/drawing/2014/main" id="{2289E0EB-215A-DA44-95C8-18D2200800D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 xmlns:a16="http://schemas.microsoft.com/office/drawing/2014/main" id="{0D94B8D3-8F91-2449-928A-5C78907E1DE5}"/>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 xmlns:a16="http://schemas.microsoft.com/office/drawing/2014/main" id="{D5C9E27D-8FAE-CE4D-B0B6-876DC20E0F4F}"/>
              </a:ext>
            </a:extLst>
          </p:cNvPr>
          <p:cNvSpPr>
            <a:spLocks noGrp="1"/>
          </p:cNvSpPr>
          <p:nvPr>
            <p:ph type="dt" sz="half" idx="16"/>
          </p:nvPr>
        </p:nvSpPr>
        <p:spPr/>
        <p:txBody>
          <a:bodyPr/>
          <a:lstStyle/>
          <a:p>
            <a:fld id="{643B58A0-310E-1D4F-AD6A-1133D1C8D70F}"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166134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3">
            <a:extLst>
              <a:ext uri="{FF2B5EF4-FFF2-40B4-BE49-F238E27FC236}">
                <a16:creationId xmlns="" xmlns:a16="http://schemas.microsoft.com/office/drawing/2014/main" id="{845E0592-16A3-6C47-B3F4-79A4DADC8378}"/>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 xmlns:a16="http://schemas.microsoft.com/office/drawing/2014/main" id="{E09C3A19-1701-CB41-A94D-A971F4EFFEA3}"/>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 xmlns:a16="http://schemas.microsoft.com/office/drawing/2014/main" id="{C0B8CD5E-6DDE-F843-A2ED-735B3D5D1AD8}"/>
              </a:ext>
            </a:extLst>
          </p:cNvPr>
          <p:cNvSpPr>
            <a:spLocks noGrp="1"/>
          </p:cNvSpPr>
          <p:nvPr>
            <p:ph type="dt" sz="half" idx="14"/>
          </p:nvPr>
        </p:nvSpPr>
        <p:spPr/>
        <p:txBody>
          <a:bodyPr/>
          <a:lstStyle/>
          <a:p>
            <a:fld id="{6D624208-EA8E-EF41-B3CA-D8FA738CCB46}"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1665208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2" name="Footer Placeholder 1">
            <a:extLst>
              <a:ext uri="{FF2B5EF4-FFF2-40B4-BE49-F238E27FC236}">
                <a16:creationId xmlns="" xmlns:a16="http://schemas.microsoft.com/office/drawing/2014/main" id="{5E396691-2E15-1441-A233-0E4AEF822184}"/>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 xmlns:a16="http://schemas.microsoft.com/office/drawing/2014/main" id="{425052D3-6940-674E-A3F5-3E2F0C7B0466}"/>
              </a:ext>
            </a:extLst>
          </p:cNvPr>
          <p:cNvSpPr>
            <a:spLocks noGrp="1"/>
          </p:cNvSpPr>
          <p:nvPr>
            <p:ph type="dt" sz="half" idx="14"/>
          </p:nvPr>
        </p:nvSpPr>
        <p:spPr/>
        <p:txBody>
          <a:bodyPr/>
          <a:lstStyle/>
          <a:p>
            <a:fld id="{2DE87A84-C8C3-3F48-984D-B26B0DA8E6AE}"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3459961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66ECA2DA-C317-CB40-89FE-CBD5A23397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pic>
        <p:nvPicPr>
          <p:cNvPr id="3" name="Picture 2">
            <a:extLst>
              <a:ext uri="{FF2B5EF4-FFF2-40B4-BE49-F238E27FC236}">
                <a16:creationId xmlns="" xmlns:a16="http://schemas.microsoft.com/office/drawing/2014/main" id="{4FD2530A-56F5-44CF-9F8B-0651CCF6D09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0235" y="2717720"/>
            <a:ext cx="1441760" cy="1425630"/>
          </a:xfrm>
          <a:prstGeom prst="rect">
            <a:avLst/>
          </a:prstGeom>
        </p:spPr>
      </p:pic>
      <p:sp>
        <p:nvSpPr>
          <p:cNvPr id="11" name="TextBox 10">
            <a:extLst>
              <a:ext uri="{FF2B5EF4-FFF2-40B4-BE49-F238E27FC236}">
                <a16:creationId xmlns="" xmlns:a16="http://schemas.microsoft.com/office/drawing/2014/main" id="{D1B30074-3AA9-914C-AD7C-4672820CE5E3}"/>
              </a:ext>
            </a:extLst>
          </p:cNvPr>
          <p:cNvSpPr txBox="1"/>
          <p:nvPr userDrawn="1"/>
        </p:nvSpPr>
        <p:spPr>
          <a:xfrm>
            <a:off x="9894536" y="6332816"/>
            <a:ext cx="2151595" cy="262486"/>
          </a:xfrm>
          <a:prstGeom prst="rect">
            <a:avLst/>
          </a:prstGeom>
          <a:noFill/>
        </p:spPr>
        <p:txBody>
          <a:bodyPr wrap="square" lIns="0" tIns="0" rIns="0" bIns="0" rtlCol="0" anchor="b" anchorCtr="0">
            <a:noAutofit/>
          </a:bodyPr>
          <a:lstStyle/>
          <a:p>
            <a:r>
              <a:rPr lang="en-GB" sz="996" b="1" dirty="0">
                <a:solidFill>
                  <a:srgbClr val="FFFFFF"/>
                </a:solidFill>
              </a:rPr>
              <a:t>© British Telecommunications plc</a:t>
            </a:r>
          </a:p>
        </p:txBody>
      </p:sp>
    </p:spTree>
    <p:extLst>
      <p:ext uri="{BB962C8B-B14F-4D97-AF65-F5344CB8AC3E}">
        <p14:creationId xmlns:p14="http://schemas.microsoft.com/office/powerpoint/2010/main" val="1684090160"/>
      </p:ext>
    </p:extLst>
  </p:cSld>
  <p:clrMapOvr>
    <a:masterClrMapping/>
  </p:clrMapOvr>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Slide (purple)">
    <p:bg>
      <p:bgPr>
        <a:solidFill>
          <a:schemeClr val="accent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25E4EA6B-1F4E-1748-9DFB-842B8DC29E0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2927" b="12444"/>
          <a:stretch/>
        </p:blipFill>
        <p:spPr>
          <a:xfrm>
            <a:off x="0" y="-1"/>
            <a:ext cx="12551504" cy="6858001"/>
          </a:xfrm>
          <a:prstGeom prst="rect">
            <a:avLst/>
          </a:prstGeom>
        </p:spPr>
      </p:pic>
      <p:sp>
        <p:nvSpPr>
          <p:cNvPr id="2" name="Title 1"/>
          <p:cNvSpPr>
            <a:spLocks noGrp="1"/>
          </p:cNvSpPr>
          <p:nvPr>
            <p:ph type="ctrTitle" hasCustomPrompt="1"/>
          </p:nvPr>
        </p:nvSpPr>
        <p:spPr>
          <a:xfrm>
            <a:off x="358599" y="1943394"/>
            <a:ext cx="7100229" cy="1196840"/>
          </a:xfrm>
        </p:spPr>
        <p:txBody>
          <a:bodyPr/>
          <a:lstStyle>
            <a:lvl1pPr algn="l">
              <a:lnSpc>
                <a:spcPct val="85000"/>
              </a:lnSpc>
              <a:defRPr sz="4981" b="1" i="0">
                <a:solidFill>
                  <a:schemeClr val="bg1"/>
                </a:solidFill>
                <a:latin typeface="Century Gothic" panose="020B0502020202020204" pitchFamily="34" charset="0"/>
              </a:defRPr>
            </a:lvl1pPr>
          </a:lstStyle>
          <a:p>
            <a:r>
              <a:rPr lang="en-US" dirty="0"/>
              <a:t>Title slide</a:t>
            </a:r>
            <a:endParaRPr lang="en-GB" dirty="0"/>
          </a:p>
        </p:txBody>
      </p:sp>
      <p:pic>
        <p:nvPicPr>
          <p:cNvPr id="7" name="Picture 6">
            <a:extLst>
              <a:ext uri="{FF2B5EF4-FFF2-40B4-BE49-F238E27FC236}">
                <a16:creationId xmlns:a16="http://schemas.microsoft.com/office/drawing/2014/main" xmlns="" id="{D7FC4421-71DD-44B2-B3F2-5C65C035B48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7775" y="467544"/>
            <a:ext cx="1003757" cy="992527"/>
          </a:xfrm>
          <a:prstGeom prst="rect">
            <a:avLst/>
          </a:prstGeom>
        </p:spPr>
      </p:pic>
      <p:sp>
        <p:nvSpPr>
          <p:cNvPr id="11" name="Subtitle 2">
            <a:extLst>
              <a:ext uri="{FF2B5EF4-FFF2-40B4-BE49-F238E27FC236}">
                <a16:creationId xmlns:a16="http://schemas.microsoft.com/office/drawing/2014/main" xmlns="" id="{9DD46587-7E96-6E44-AA46-A9A4F42A98D8}"/>
              </a:ext>
            </a:extLst>
          </p:cNvPr>
          <p:cNvSpPr>
            <a:spLocks noGrp="1"/>
          </p:cNvSpPr>
          <p:nvPr>
            <p:ph type="subTitle" idx="1" hasCustomPrompt="1"/>
          </p:nvPr>
        </p:nvSpPr>
        <p:spPr>
          <a:xfrm>
            <a:off x="358599" y="3358728"/>
            <a:ext cx="5593945" cy="720000"/>
          </a:xfrm>
        </p:spPr>
        <p:txBody>
          <a:bodyPr/>
          <a:lstStyle>
            <a:lvl1pPr marL="0" indent="0" algn="l">
              <a:lnSpc>
                <a:spcPct val="100000"/>
              </a:lnSpc>
              <a:buNone/>
              <a:defRPr sz="1992" b="1" i="0">
                <a:solidFill>
                  <a:schemeClr val="bg1"/>
                </a:solidFill>
                <a:latin typeface="Century Gothic" panose="020B0502020202020204" pitchFamily="34" charset="0"/>
              </a:defRPr>
            </a:lvl1pPr>
            <a:lvl2pPr marL="454271" indent="0" algn="ctr">
              <a:buNone/>
              <a:defRPr>
                <a:solidFill>
                  <a:schemeClr val="tx1">
                    <a:tint val="75000"/>
                  </a:schemeClr>
                </a:solidFill>
              </a:defRPr>
            </a:lvl2pPr>
            <a:lvl3pPr marL="908541" indent="0" algn="ctr">
              <a:buNone/>
              <a:defRPr>
                <a:solidFill>
                  <a:schemeClr val="tx1">
                    <a:tint val="75000"/>
                  </a:schemeClr>
                </a:solidFill>
              </a:defRPr>
            </a:lvl3pPr>
            <a:lvl4pPr marL="1362812" indent="0" algn="ctr">
              <a:buNone/>
              <a:defRPr>
                <a:solidFill>
                  <a:schemeClr val="tx1">
                    <a:tint val="75000"/>
                  </a:schemeClr>
                </a:solidFill>
              </a:defRPr>
            </a:lvl4pPr>
            <a:lvl5pPr marL="1817083" indent="0" algn="ctr">
              <a:buNone/>
              <a:defRPr>
                <a:solidFill>
                  <a:schemeClr val="tx1">
                    <a:tint val="75000"/>
                  </a:schemeClr>
                </a:solidFill>
              </a:defRPr>
            </a:lvl5pPr>
            <a:lvl6pPr marL="2271353" indent="0" algn="ctr">
              <a:buNone/>
              <a:defRPr>
                <a:solidFill>
                  <a:schemeClr val="tx1">
                    <a:tint val="75000"/>
                  </a:schemeClr>
                </a:solidFill>
              </a:defRPr>
            </a:lvl6pPr>
            <a:lvl7pPr marL="2725624" indent="0" algn="ctr">
              <a:buNone/>
              <a:defRPr>
                <a:solidFill>
                  <a:schemeClr val="tx1">
                    <a:tint val="75000"/>
                  </a:schemeClr>
                </a:solidFill>
              </a:defRPr>
            </a:lvl7pPr>
            <a:lvl8pPr marL="3179894" indent="0" algn="ctr">
              <a:buNone/>
              <a:defRPr>
                <a:solidFill>
                  <a:schemeClr val="tx1">
                    <a:tint val="75000"/>
                  </a:schemeClr>
                </a:solidFill>
              </a:defRPr>
            </a:lvl8pPr>
            <a:lvl9pPr marL="3634165" indent="0" algn="ctr">
              <a:buNone/>
              <a:defRPr>
                <a:solidFill>
                  <a:schemeClr val="tx1">
                    <a:tint val="75000"/>
                  </a:schemeClr>
                </a:solidFill>
              </a:defRPr>
            </a:lvl9pPr>
          </a:lstStyle>
          <a:p>
            <a:r>
              <a:rPr lang="en-US" dirty="0"/>
              <a:t>Date</a:t>
            </a:r>
            <a:endParaRPr lang="en-GB" dirty="0"/>
          </a:p>
        </p:txBody>
      </p:sp>
      <p:sp>
        <p:nvSpPr>
          <p:cNvPr id="3" name="Date Placeholder 2"/>
          <p:cNvSpPr>
            <a:spLocks noGrp="1"/>
          </p:cNvSpPr>
          <p:nvPr>
            <p:ph type="dt" sz="half" idx="10"/>
          </p:nvPr>
        </p:nvSpPr>
        <p:spPr/>
        <p:txBody>
          <a:bodyPr/>
          <a:lstStyle/>
          <a:p>
            <a:fld id="{1FA6FD80-F819-4A34-B0CF-8DF8F92BBD4C}" type="datetime8">
              <a:rPr lang="en-US">
                <a:solidFill>
                  <a:srgbClr val="5514B3"/>
                </a:solidFill>
              </a:rPr>
              <a:pPr/>
              <a:t>6/19/2020 11:30 AM</a:t>
            </a:fld>
            <a:endParaRPr dirty="0">
              <a:solidFill>
                <a:srgbClr val="5514B3"/>
              </a:solidFill>
            </a:endParaRPr>
          </a:p>
        </p:txBody>
      </p:sp>
      <p:sp>
        <p:nvSpPr>
          <p:cNvPr id="4" name="Footer Placeholder 3"/>
          <p:cNvSpPr>
            <a:spLocks noGrp="1"/>
          </p:cNvSpPr>
          <p:nvPr>
            <p:ph type="ftr" sz="quarter" idx="11"/>
          </p:nvPr>
        </p:nvSpPr>
        <p:spPr/>
        <p:txBody>
          <a:bodyPr/>
          <a:lstStyle/>
          <a:p>
            <a:r>
              <a:rPr lang="en-GB" dirty="0">
                <a:solidFill>
                  <a:srgbClr val="5514B3"/>
                </a:solidFill>
              </a:rPr>
              <a:t>V1 Christina Cuthbertson</a:t>
            </a:r>
          </a:p>
        </p:txBody>
      </p:sp>
      <p:sp>
        <p:nvSpPr>
          <p:cNvPr id="6" name="Slide Number Placeholder 5"/>
          <p:cNvSpPr>
            <a:spLocks noGrp="1"/>
          </p:cNvSpPr>
          <p:nvPr>
            <p:ph type="sldNum" sz="quarter" idx="12"/>
          </p:nvPr>
        </p:nvSpPr>
        <p:spPr/>
        <p:txBody>
          <a:bodyPr/>
          <a:lstStyle/>
          <a:p>
            <a:pPr algn="l"/>
            <a:fld id="{0B868178-02AE-42FC-958D-6B8F13B60175}" type="slidenum">
              <a:rPr lang="en-GB" smtClean="0">
                <a:solidFill>
                  <a:srgbClr val="5514B3"/>
                </a:solidFill>
              </a:rPr>
              <a:pPr algn="l"/>
              <a:t>‹#›</a:t>
            </a:fld>
            <a:endParaRPr lang="en-GB" dirty="0">
              <a:solidFill>
                <a:srgbClr val="5514B3"/>
              </a:solidFill>
            </a:endParaRPr>
          </a:p>
        </p:txBody>
      </p:sp>
    </p:spTree>
    <p:extLst>
      <p:ext uri="{BB962C8B-B14F-4D97-AF65-F5344CB8AC3E}">
        <p14:creationId xmlns:p14="http://schemas.microsoft.com/office/powerpoint/2010/main" val="1167314522"/>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8599" y="2021147"/>
            <a:ext cx="5593945" cy="902297"/>
          </a:xfrm>
        </p:spPr>
        <p:txBody>
          <a:bodyPr/>
          <a:lstStyle>
            <a:lvl1pPr algn="l">
              <a:lnSpc>
                <a:spcPct val="85000"/>
              </a:lnSpc>
              <a:defRPr sz="3187" b="1" i="0">
                <a:solidFill>
                  <a:schemeClr val="bg1"/>
                </a:solidFill>
                <a:latin typeface="Century Gothic" panose="020B0502020202020204" pitchFamily="34" charset="0"/>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358599" y="2995629"/>
            <a:ext cx="5593945" cy="720000"/>
          </a:xfrm>
        </p:spPr>
        <p:txBody>
          <a:bodyPr/>
          <a:lstStyle>
            <a:lvl1pPr marL="0" indent="0" algn="l">
              <a:lnSpc>
                <a:spcPct val="100000"/>
              </a:lnSpc>
              <a:buNone/>
              <a:defRPr sz="2390" b="1" i="0">
                <a:solidFill>
                  <a:schemeClr val="bg1"/>
                </a:solidFill>
                <a:latin typeface="Century Gothic" panose="020B0502020202020204" pitchFamily="34" charset="0"/>
              </a:defRPr>
            </a:lvl1pPr>
            <a:lvl2pPr marL="454271" indent="0" algn="ctr">
              <a:buNone/>
              <a:defRPr>
                <a:solidFill>
                  <a:schemeClr val="tx1">
                    <a:tint val="75000"/>
                  </a:schemeClr>
                </a:solidFill>
              </a:defRPr>
            </a:lvl2pPr>
            <a:lvl3pPr marL="908541" indent="0" algn="ctr">
              <a:buNone/>
              <a:defRPr>
                <a:solidFill>
                  <a:schemeClr val="tx1">
                    <a:tint val="75000"/>
                  </a:schemeClr>
                </a:solidFill>
              </a:defRPr>
            </a:lvl3pPr>
            <a:lvl4pPr marL="1362812" indent="0" algn="ctr">
              <a:buNone/>
              <a:defRPr>
                <a:solidFill>
                  <a:schemeClr val="tx1">
                    <a:tint val="75000"/>
                  </a:schemeClr>
                </a:solidFill>
              </a:defRPr>
            </a:lvl4pPr>
            <a:lvl5pPr marL="1817083" indent="0" algn="ctr">
              <a:buNone/>
              <a:defRPr>
                <a:solidFill>
                  <a:schemeClr val="tx1">
                    <a:tint val="75000"/>
                  </a:schemeClr>
                </a:solidFill>
              </a:defRPr>
            </a:lvl5pPr>
            <a:lvl6pPr marL="2271353" indent="0" algn="ctr">
              <a:buNone/>
              <a:defRPr>
                <a:solidFill>
                  <a:schemeClr val="tx1">
                    <a:tint val="75000"/>
                  </a:schemeClr>
                </a:solidFill>
              </a:defRPr>
            </a:lvl6pPr>
            <a:lvl7pPr marL="2725624" indent="0" algn="ctr">
              <a:buNone/>
              <a:defRPr>
                <a:solidFill>
                  <a:schemeClr val="tx1">
                    <a:tint val="75000"/>
                  </a:schemeClr>
                </a:solidFill>
              </a:defRPr>
            </a:lvl7pPr>
            <a:lvl8pPr marL="3179894" indent="0" algn="ctr">
              <a:buNone/>
              <a:defRPr>
                <a:solidFill>
                  <a:schemeClr val="tx1">
                    <a:tint val="75000"/>
                  </a:schemeClr>
                </a:solidFill>
              </a:defRPr>
            </a:lvl8pPr>
            <a:lvl9pPr marL="3634165" indent="0" algn="ctr">
              <a:buNone/>
              <a:defRPr>
                <a:solidFill>
                  <a:schemeClr val="tx1">
                    <a:tint val="75000"/>
                  </a:schemeClr>
                </a:solidFill>
              </a:defRPr>
            </a:lvl9pPr>
          </a:lstStyle>
          <a:p>
            <a:r>
              <a:rPr lang="en-US" dirty="0"/>
              <a:t>Click to edit Master date style</a:t>
            </a:r>
            <a:endParaRPr lang="en-GB" dirty="0"/>
          </a:p>
        </p:txBody>
      </p:sp>
      <p:pic>
        <p:nvPicPr>
          <p:cNvPr id="7" name="Picture 6">
            <a:extLst>
              <a:ext uri="{FF2B5EF4-FFF2-40B4-BE49-F238E27FC236}">
                <a16:creationId xmlns:a16="http://schemas.microsoft.com/office/drawing/2014/main" xmlns="" id="{D7FC4421-71DD-44B2-B3F2-5C65C035B4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1537" y="346482"/>
            <a:ext cx="1003757" cy="992527"/>
          </a:xfrm>
          <a:prstGeom prst="rect">
            <a:avLst/>
          </a:prstGeom>
        </p:spPr>
      </p:pic>
      <p:sp>
        <p:nvSpPr>
          <p:cNvPr id="5" name="Footer Placeholder 4">
            <a:extLst>
              <a:ext uri="{FF2B5EF4-FFF2-40B4-BE49-F238E27FC236}">
                <a16:creationId xmlns:a16="http://schemas.microsoft.com/office/drawing/2014/main" xmlns="" id="{255FFE57-5E03-4A9F-8E0E-56AEDAB98630}"/>
              </a:ext>
            </a:extLst>
          </p:cNvPr>
          <p:cNvSpPr>
            <a:spLocks noGrp="1"/>
          </p:cNvSpPr>
          <p:nvPr>
            <p:ph type="ftr" sz="quarter" idx="13"/>
          </p:nvPr>
        </p:nvSpPr>
        <p:spPr>
          <a:xfrm>
            <a:off x="7100189" y="6334128"/>
            <a:ext cx="3585993" cy="263471"/>
          </a:xfrm>
          <a:prstGeom prst="rect">
            <a:avLst/>
          </a:prstGeom>
        </p:spPr>
        <p:txBody>
          <a:bodyPr/>
          <a:lstStyle/>
          <a:p>
            <a:r>
              <a:rPr lang="en-GB" dirty="0">
                <a:solidFill>
                  <a:srgbClr val="5514B3"/>
                </a:solidFill>
              </a:rPr>
              <a:t>V1 Christina Cuthbertson</a:t>
            </a:r>
          </a:p>
        </p:txBody>
      </p:sp>
      <p:sp>
        <p:nvSpPr>
          <p:cNvPr id="11" name="Rectangle 10">
            <a:extLst>
              <a:ext uri="{FF2B5EF4-FFF2-40B4-BE49-F238E27FC236}">
                <a16:creationId xmlns:a16="http://schemas.microsoft.com/office/drawing/2014/main" xmlns="" id="{CCDDEE7E-2489-464D-B7CA-5828573183EA}"/>
              </a:ext>
            </a:extLst>
          </p:cNvPr>
          <p:cNvSpPr/>
          <p:nvPr userDrawn="1"/>
        </p:nvSpPr>
        <p:spPr>
          <a:xfrm>
            <a:off x="11116576" y="6207807"/>
            <a:ext cx="860638" cy="649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079" tIns="45540" rIns="91079" bIns="45540" numCol="1" spcCol="0" rtlCol="0" fromWordArt="0" anchor="ctr" anchorCtr="0" forceAA="0" compatLnSpc="1">
            <a:prstTxWarp prst="textNoShape">
              <a:avLst/>
            </a:prstTxWarp>
            <a:noAutofit/>
          </a:bodyPr>
          <a:lstStyle/>
          <a:p>
            <a:pPr algn="ctr"/>
            <a:endParaRPr lang="en-GB" sz="1793" dirty="0">
              <a:solidFill>
                <a:srgbClr val="FFFFFF"/>
              </a:solidFill>
            </a:endParaRPr>
          </a:p>
        </p:txBody>
      </p:sp>
      <p:sp>
        <p:nvSpPr>
          <p:cNvPr id="8" name="Picture Placeholder 7">
            <a:extLst>
              <a:ext uri="{FF2B5EF4-FFF2-40B4-BE49-F238E27FC236}">
                <a16:creationId xmlns:a16="http://schemas.microsoft.com/office/drawing/2014/main" xmlns="" id="{A7BEA481-AFB0-401E-BA9B-EB82B4E16FBA}"/>
              </a:ext>
            </a:extLst>
          </p:cNvPr>
          <p:cNvSpPr>
            <a:spLocks noGrp="1"/>
          </p:cNvSpPr>
          <p:nvPr>
            <p:ph type="pic" sz="quarter" idx="14"/>
          </p:nvPr>
        </p:nvSpPr>
        <p:spPr>
          <a:xfrm>
            <a:off x="6096187" y="0"/>
            <a:ext cx="6096186" cy="6857461"/>
          </a:xfrm>
          <a:solidFill>
            <a:schemeClr val="bg1">
              <a:lumMod val="95000"/>
            </a:schemeClr>
          </a:solidFill>
        </p:spPr>
        <p:txBody>
          <a:bodyPr/>
          <a:lstStyle>
            <a:lvl1pPr>
              <a:defRPr b="0"/>
            </a:lvl1pPr>
          </a:lstStyle>
          <a:p>
            <a:r>
              <a:rPr lang="en-US" dirty="0"/>
              <a:t>Click icon to add picture</a:t>
            </a:r>
            <a:endParaRPr lang="en-GB" dirty="0"/>
          </a:p>
        </p:txBody>
      </p:sp>
      <p:sp>
        <p:nvSpPr>
          <p:cNvPr id="6" name="Date Placeholder 5">
            <a:extLst>
              <a:ext uri="{FF2B5EF4-FFF2-40B4-BE49-F238E27FC236}">
                <a16:creationId xmlns:a16="http://schemas.microsoft.com/office/drawing/2014/main" xmlns="" id="{588D5D96-F008-F346-901C-B48B035BAB7A}"/>
              </a:ext>
            </a:extLst>
          </p:cNvPr>
          <p:cNvSpPr>
            <a:spLocks noGrp="1"/>
          </p:cNvSpPr>
          <p:nvPr>
            <p:ph type="dt" sz="half" idx="16"/>
          </p:nvPr>
        </p:nvSpPr>
        <p:spPr/>
        <p:txBody>
          <a:bodyPr/>
          <a:lstStyle>
            <a:lvl1pPr>
              <a:defRPr>
                <a:solidFill>
                  <a:schemeClr val="bg1"/>
                </a:solidFill>
              </a:defRPr>
            </a:lvl1pPr>
          </a:lstStyle>
          <a:p>
            <a:fld id="{595AE77A-D372-462C-9B81-DAE13EFC5F7D}" type="datetime8">
              <a:rPr lang="en-US" smtClean="0">
                <a:solidFill>
                  <a:srgbClr val="FFFFFF"/>
                </a:solidFill>
              </a:rPr>
              <a:pPr/>
              <a:t>6/19/2020 11:30 AM</a:t>
            </a:fld>
            <a:endParaRPr dirty="0">
              <a:solidFill>
                <a:srgbClr val="FFFFFF"/>
              </a:solidFill>
            </a:endParaRPr>
          </a:p>
        </p:txBody>
      </p:sp>
      <p:sp>
        <p:nvSpPr>
          <p:cNvPr id="10" name="Slide Number Placeholder 3">
            <a:extLst>
              <a:ext uri="{FF2B5EF4-FFF2-40B4-BE49-F238E27FC236}">
                <a16:creationId xmlns:a16="http://schemas.microsoft.com/office/drawing/2014/main" xmlns="" id="{0F029A75-5C13-1C42-8DFF-291E48E64BAD}"/>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06537281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vider (large text) (pi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48F0A9E4-24A8-CB48-803B-25B8742B5C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xmlns="" id="{CFCE3314-74F0-4E41-80CD-73C5CBD2D1DF}"/>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7"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xmlns="" id="{02CA1E11-109B-8F45-95CA-FE3349CBF485}"/>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pic>
        <p:nvPicPr>
          <p:cNvPr id="11" name="Picture 10">
            <a:extLst>
              <a:ext uri="{FF2B5EF4-FFF2-40B4-BE49-F238E27FC236}">
                <a16:creationId xmlns:a16="http://schemas.microsoft.com/office/drawing/2014/main" xmlns="" id="{CD8A876C-4EA0-744A-BEC7-D21189BA57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2" name="Footer Placeholder 1">
            <a:extLst>
              <a:ext uri="{FF2B5EF4-FFF2-40B4-BE49-F238E27FC236}">
                <a16:creationId xmlns:a16="http://schemas.microsoft.com/office/drawing/2014/main" xmlns="" id="{531640CA-4122-CC4F-A99D-FEBBD625CE2A}"/>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V1 Christina Cuthbertson</a:t>
            </a:r>
          </a:p>
        </p:txBody>
      </p:sp>
      <p:sp>
        <p:nvSpPr>
          <p:cNvPr id="4" name="Date Placeholder 3">
            <a:extLst>
              <a:ext uri="{FF2B5EF4-FFF2-40B4-BE49-F238E27FC236}">
                <a16:creationId xmlns:a16="http://schemas.microsoft.com/office/drawing/2014/main" xmlns="" id="{E6023656-5DAB-9244-9981-C489DD93EE71}"/>
              </a:ext>
            </a:extLst>
          </p:cNvPr>
          <p:cNvSpPr>
            <a:spLocks noGrp="1"/>
          </p:cNvSpPr>
          <p:nvPr>
            <p:ph type="dt" sz="half" idx="14"/>
          </p:nvPr>
        </p:nvSpPr>
        <p:spPr/>
        <p:txBody>
          <a:bodyPr/>
          <a:lstStyle>
            <a:lvl1pPr>
              <a:defRPr>
                <a:solidFill>
                  <a:schemeClr val="bg1"/>
                </a:solidFill>
              </a:defRPr>
            </a:lvl1pPr>
          </a:lstStyle>
          <a:p>
            <a:fld id="{1091445A-F66F-4075-8E8D-87BCDEFD5D7E}"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39125403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578D3200-2479-0B46-840C-F1CF4DA77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2" name="Title 1"/>
          <p:cNvSpPr>
            <a:spLocks noGrp="1"/>
          </p:cNvSpPr>
          <p:nvPr>
            <p:ph type="title" hasCustomPrompt="1"/>
          </p:nvPr>
        </p:nvSpPr>
        <p:spPr>
          <a:xfrm>
            <a:off x="358599" y="2021146"/>
            <a:ext cx="7530596" cy="1624135"/>
          </a:xfrm>
        </p:spPr>
        <p:txBody>
          <a:bodyPr anchor="t" anchorCtr="0"/>
          <a:lstStyle>
            <a:lvl1pPr algn="l">
              <a:lnSpc>
                <a:spcPct val="90000"/>
              </a:lnSpc>
              <a:defRPr sz="3187"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Slide Number Placeholder 3">
            <a:extLst>
              <a:ext uri="{FF2B5EF4-FFF2-40B4-BE49-F238E27FC236}">
                <a16:creationId xmlns:a16="http://schemas.microsoft.com/office/drawing/2014/main" xmlns="" id="{6CBC731C-682B-904E-A9DA-F41C347451CD}"/>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pic>
        <p:nvPicPr>
          <p:cNvPr id="8" name="Picture 7">
            <a:extLst>
              <a:ext uri="{FF2B5EF4-FFF2-40B4-BE49-F238E27FC236}">
                <a16:creationId xmlns:a16="http://schemas.microsoft.com/office/drawing/2014/main" xmlns="" id="{2848D90A-7108-864A-B81A-ED7B0B9A7E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3" name="Footer Placeholder 2">
            <a:extLst>
              <a:ext uri="{FF2B5EF4-FFF2-40B4-BE49-F238E27FC236}">
                <a16:creationId xmlns:a16="http://schemas.microsoft.com/office/drawing/2014/main" xmlns="" id="{27766437-3B1E-D34E-87DA-7BD38BD60157}"/>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V1 Christina Cuthbertson</a:t>
            </a:r>
          </a:p>
        </p:txBody>
      </p:sp>
      <p:sp>
        <p:nvSpPr>
          <p:cNvPr id="5" name="Date Placeholder 4">
            <a:extLst>
              <a:ext uri="{FF2B5EF4-FFF2-40B4-BE49-F238E27FC236}">
                <a16:creationId xmlns:a16="http://schemas.microsoft.com/office/drawing/2014/main" xmlns="" id="{AA6A6355-229F-644E-8DF2-E9BF99A32036}"/>
              </a:ext>
            </a:extLst>
          </p:cNvPr>
          <p:cNvSpPr>
            <a:spLocks noGrp="1"/>
          </p:cNvSpPr>
          <p:nvPr>
            <p:ph type="dt" sz="half" idx="14"/>
          </p:nvPr>
        </p:nvSpPr>
        <p:spPr/>
        <p:txBody>
          <a:bodyPr/>
          <a:lstStyle>
            <a:lvl1pPr>
              <a:defRPr>
                <a:solidFill>
                  <a:schemeClr val="bg1"/>
                </a:solidFill>
              </a:defRPr>
            </a:lvl1pPr>
          </a:lstStyle>
          <a:p>
            <a:fld id="{B87EAB5F-14ED-4CC4-B220-A60F48FA2166}"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550383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ivider (large text) (blue)">
    <p:bg>
      <p:bgPr>
        <a:solidFill>
          <a:schemeClr val="accent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094E845-0CA1-2443-A045-12080128E4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xmlns="" id="{3B9A7C5A-A4E5-084B-874F-1EBE27C1A2C6}"/>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7"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xmlns="" id="{35AEA2BA-177C-E64B-9837-AABF6BC3D7B1}"/>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pic>
        <p:nvPicPr>
          <p:cNvPr id="8" name="Picture 7">
            <a:extLst>
              <a:ext uri="{FF2B5EF4-FFF2-40B4-BE49-F238E27FC236}">
                <a16:creationId xmlns:a16="http://schemas.microsoft.com/office/drawing/2014/main" xmlns="" id="{969AB210-B4BE-3745-A764-C8A3F4B799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2" name="Footer Placeholder 1">
            <a:extLst>
              <a:ext uri="{FF2B5EF4-FFF2-40B4-BE49-F238E27FC236}">
                <a16:creationId xmlns:a16="http://schemas.microsoft.com/office/drawing/2014/main" xmlns="" id="{CD78FAEE-F4E9-0142-8675-03E847BB064B}"/>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V1 Christina Cuthbertson</a:t>
            </a:r>
          </a:p>
        </p:txBody>
      </p:sp>
      <p:sp>
        <p:nvSpPr>
          <p:cNvPr id="4" name="Date Placeholder 3">
            <a:extLst>
              <a:ext uri="{FF2B5EF4-FFF2-40B4-BE49-F238E27FC236}">
                <a16:creationId xmlns:a16="http://schemas.microsoft.com/office/drawing/2014/main" xmlns="" id="{55D1C34E-E31F-A342-A8F8-B80FAE2399DE}"/>
              </a:ext>
            </a:extLst>
          </p:cNvPr>
          <p:cNvSpPr>
            <a:spLocks noGrp="1"/>
          </p:cNvSpPr>
          <p:nvPr>
            <p:ph type="dt" sz="half" idx="14"/>
          </p:nvPr>
        </p:nvSpPr>
        <p:spPr/>
        <p:txBody>
          <a:bodyPr/>
          <a:lstStyle>
            <a:lvl1pPr>
              <a:defRPr>
                <a:solidFill>
                  <a:schemeClr val="bg1"/>
                </a:solidFill>
              </a:defRPr>
            </a:lvl1pPr>
          </a:lstStyle>
          <a:p>
            <a:fld id="{1F627B13-4C13-43A8-8492-CB05855B6389}"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14194707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45B44951-02CE-404B-AF0F-AF015BE216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9" cy="6858000"/>
          </a:xfrm>
          <a:prstGeom prst="rect">
            <a:avLst/>
          </a:prstGeom>
        </p:spPr>
      </p:pic>
      <p:sp>
        <p:nvSpPr>
          <p:cNvPr id="2" name="Title 1"/>
          <p:cNvSpPr>
            <a:spLocks noGrp="1"/>
          </p:cNvSpPr>
          <p:nvPr>
            <p:ph type="title" hasCustomPrompt="1"/>
          </p:nvPr>
        </p:nvSpPr>
        <p:spPr>
          <a:xfrm>
            <a:off x="357379" y="2021146"/>
            <a:ext cx="6454786" cy="324827"/>
          </a:xfrm>
        </p:spPr>
        <p:txBody>
          <a:bodyPr anchor="t" anchorCtr="0"/>
          <a:lstStyle>
            <a:lvl1pPr algn="l">
              <a:lnSpc>
                <a:spcPct val="100000"/>
              </a:lnSpc>
              <a:defRPr sz="2390"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Text Placeholder 8"/>
          <p:cNvSpPr>
            <a:spLocks noGrp="1"/>
          </p:cNvSpPr>
          <p:nvPr>
            <p:ph type="body" sz="quarter" idx="13"/>
          </p:nvPr>
        </p:nvSpPr>
        <p:spPr>
          <a:xfrm>
            <a:off x="357379" y="2382065"/>
            <a:ext cx="6454786" cy="1624135"/>
          </a:xfrm>
        </p:spPr>
        <p:txBody>
          <a:bodyPr/>
          <a:lstStyle>
            <a:lvl1pPr>
              <a:lnSpc>
                <a:spcPct val="100000"/>
              </a:lnSpc>
              <a:defRPr sz="2390" b="0">
                <a:solidFill>
                  <a:schemeClr val="bg1"/>
                </a:solidFill>
                <a:latin typeface="Century Gothic" panose="020B0502020202020204" pitchFamily="34" charset="0"/>
              </a:defRPr>
            </a:lvl1pPr>
          </a:lstStyle>
          <a:p>
            <a:pPr lvl="0"/>
            <a:r>
              <a:rPr lang="en-US"/>
              <a:t>Click to edit Master text styles</a:t>
            </a:r>
          </a:p>
        </p:txBody>
      </p:sp>
      <p:sp>
        <p:nvSpPr>
          <p:cNvPr id="10" name="Slide Number Placeholder 3">
            <a:extLst>
              <a:ext uri="{FF2B5EF4-FFF2-40B4-BE49-F238E27FC236}">
                <a16:creationId xmlns:a16="http://schemas.microsoft.com/office/drawing/2014/main" xmlns="" id="{D8447239-4152-6A49-BAF1-40CFBC712E4F}"/>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pic>
        <p:nvPicPr>
          <p:cNvPr id="12" name="Picture 11">
            <a:extLst>
              <a:ext uri="{FF2B5EF4-FFF2-40B4-BE49-F238E27FC236}">
                <a16:creationId xmlns:a16="http://schemas.microsoft.com/office/drawing/2014/main" xmlns="" id="{AF3FB640-48C0-FC43-83C8-425617B372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3" name="Footer Placeholder 2">
            <a:extLst>
              <a:ext uri="{FF2B5EF4-FFF2-40B4-BE49-F238E27FC236}">
                <a16:creationId xmlns:a16="http://schemas.microsoft.com/office/drawing/2014/main" xmlns="" id="{6BD50BBC-5E59-3442-9F27-0265C1780DE3}"/>
              </a:ext>
            </a:extLst>
          </p:cNvPr>
          <p:cNvSpPr>
            <a:spLocks noGrp="1"/>
          </p:cNvSpPr>
          <p:nvPr>
            <p:ph type="ftr" sz="quarter" idx="14"/>
          </p:nvPr>
        </p:nvSpPr>
        <p:spPr/>
        <p:txBody>
          <a:bodyPr/>
          <a:lstStyle>
            <a:lvl1pPr>
              <a:defRPr>
                <a:solidFill>
                  <a:schemeClr val="bg1"/>
                </a:solidFill>
              </a:defRPr>
            </a:lvl1pPr>
          </a:lstStyle>
          <a:p>
            <a:r>
              <a:rPr lang="en-GB" dirty="0">
                <a:solidFill>
                  <a:srgbClr val="FFFFFF"/>
                </a:solidFill>
              </a:rPr>
              <a:t>V1 Christina Cuthbertson</a:t>
            </a:r>
          </a:p>
        </p:txBody>
      </p:sp>
      <p:sp>
        <p:nvSpPr>
          <p:cNvPr id="5" name="Date Placeholder 4">
            <a:extLst>
              <a:ext uri="{FF2B5EF4-FFF2-40B4-BE49-F238E27FC236}">
                <a16:creationId xmlns:a16="http://schemas.microsoft.com/office/drawing/2014/main" xmlns="" id="{B4DDA4A6-E8B3-2E4C-8A28-6591D11A82C4}"/>
              </a:ext>
            </a:extLst>
          </p:cNvPr>
          <p:cNvSpPr>
            <a:spLocks noGrp="1"/>
          </p:cNvSpPr>
          <p:nvPr>
            <p:ph type="dt" sz="half" idx="15"/>
          </p:nvPr>
        </p:nvSpPr>
        <p:spPr/>
        <p:txBody>
          <a:bodyPr/>
          <a:lstStyle>
            <a:lvl1pPr>
              <a:defRPr>
                <a:solidFill>
                  <a:schemeClr val="bg1"/>
                </a:solidFill>
              </a:defRPr>
            </a:lvl1pPr>
          </a:lstStyle>
          <a:p>
            <a:fld id="{AF80D370-65CA-4AD4-90E6-4198E565AADE}"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3896229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large text) (pi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48F0A9E4-24A8-CB48-803B-25B8742B5C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a:extLst>
              <a:ext uri="{FF2B5EF4-FFF2-40B4-BE49-F238E27FC236}">
                <a16:creationId xmlns="" xmlns:a16="http://schemas.microsoft.com/office/drawing/2014/main" id="{CFCE3314-74F0-4E41-80CD-73C5CBD2D1DF}"/>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 xmlns:a16="http://schemas.microsoft.com/office/drawing/2014/main" id="{02CA1E11-109B-8F45-95CA-FE3349CBF485}"/>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11" name="Picture 10">
            <a:extLst>
              <a:ext uri="{FF2B5EF4-FFF2-40B4-BE49-F238E27FC236}">
                <a16:creationId xmlns="" xmlns:a16="http://schemas.microsoft.com/office/drawing/2014/main" id="{CD8A876C-4EA0-744A-BEC7-D21189BA57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2" name="Footer Placeholder 1">
            <a:extLst>
              <a:ext uri="{FF2B5EF4-FFF2-40B4-BE49-F238E27FC236}">
                <a16:creationId xmlns="" xmlns:a16="http://schemas.microsoft.com/office/drawing/2014/main" id="{531640CA-4122-CC4F-A99D-FEBBD625CE2A}"/>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 xmlns:a16="http://schemas.microsoft.com/office/drawing/2014/main" id="{E6023656-5DAB-9244-9981-C489DD93EE71}"/>
              </a:ext>
            </a:extLst>
          </p:cNvPr>
          <p:cNvSpPr>
            <a:spLocks noGrp="1"/>
          </p:cNvSpPr>
          <p:nvPr>
            <p:ph type="dt" sz="half" idx="14"/>
          </p:nvPr>
        </p:nvSpPr>
        <p:spPr/>
        <p:txBody>
          <a:bodyPr/>
          <a:lstStyle>
            <a:lvl1pPr>
              <a:defRPr>
                <a:solidFill>
                  <a:schemeClr val="bg1"/>
                </a:solidFill>
              </a:defRPr>
            </a:lvl1pPr>
          </a:lstStyle>
          <a:p>
            <a:fld id="{6EDBC1BF-584D-FE4B-992F-538F89A071CE}"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21364569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17908DFE-CFFC-0B49-81C8-88E92473B5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9" cy="6858000"/>
          </a:xfrm>
          <a:prstGeom prst="rect">
            <a:avLst/>
          </a:prstGeom>
        </p:spPr>
      </p:pic>
      <p:sp>
        <p:nvSpPr>
          <p:cNvPr id="2" name="Title 1"/>
          <p:cNvSpPr>
            <a:spLocks noGrp="1"/>
          </p:cNvSpPr>
          <p:nvPr>
            <p:ph type="title" hasCustomPrompt="1"/>
          </p:nvPr>
        </p:nvSpPr>
        <p:spPr>
          <a:xfrm>
            <a:off x="357379" y="2021146"/>
            <a:ext cx="11475175" cy="2706892"/>
          </a:xfrm>
        </p:spPr>
        <p:txBody>
          <a:bodyPr anchor="ctr" anchorCtr="0"/>
          <a:lstStyle>
            <a:lvl1pPr algn="ctr">
              <a:lnSpc>
                <a:spcPct val="90000"/>
              </a:lnSpc>
              <a:defRPr sz="3187"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pic>
        <p:nvPicPr>
          <p:cNvPr id="5" name="Picture 4">
            <a:extLst>
              <a:ext uri="{FF2B5EF4-FFF2-40B4-BE49-F238E27FC236}">
                <a16:creationId xmlns:a16="http://schemas.microsoft.com/office/drawing/2014/main" xmlns="" id="{20DB4D85-0A02-8543-9160-78A1DEC9DB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3" name="Date Placeholder 2">
            <a:extLst>
              <a:ext uri="{FF2B5EF4-FFF2-40B4-BE49-F238E27FC236}">
                <a16:creationId xmlns:a16="http://schemas.microsoft.com/office/drawing/2014/main" xmlns="" id="{39934659-489A-114F-A446-886EB5E3B670}"/>
              </a:ext>
            </a:extLst>
          </p:cNvPr>
          <p:cNvSpPr>
            <a:spLocks noGrp="1"/>
          </p:cNvSpPr>
          <p:nvPr>
            <p:ph type="dt" sz="half" idx="10"/>
          </p:nvPr>
        </p:nvSpPr>
        <p:spPr/>
        <p:txBody>
          <a:bodyPr/>
          <a:lstStyle>
            <a:lvl1pPr>
              <a:defRPr>
                <a:solidFill>
                  <a:schemeClr val="bg1"/>
                </a:solidFill>
              </a:defRPr>
            </a:lvl1pPr>
          </a:lstStyle>
          <a:p>
            <a:fld id="{8630C53A-94E1-42EF-B249-87F733E83A79}" type="datetime8">
              <a:rPr lang="en-US" smtClean="0">
                <a:solidFill>
                  <a:srgbClr val="FFFFFF"/>
                </a:solidFill>
              </a:rPr>
              <a:pPr/>
              <a:t>6/19/2020 11:30 AM</a:t>
            </a:fld>
            <a:endParaRPr dirty="0">
              <a:solidFill>
                <a:srgbClr val="FFFFFF"/>
              </a:solidFill>
            </a:endParaRPr>
          </a:p>
        </p:txBody>
      </p:sp>
      <p:sp>
        <p:nvSpPr>
          <p:cNvPr id="8" name="Slide Number Placeholder 3">
            <a:extLst>
              <a:ext uri="{FF2B5EF4-FFF2-40B4-BE49-F238E27FC236}">
                <a16:creationId xmlns:a16="http://schemas.microsoft.com/office/drawing/2014/main" xmlns="" id="{8561822B-4A7D-5843-9315-1B2402B04439}"/>
              </a:ext>
            </a:extLst>
          </p:cNvPr>
          <p:cNvSpPr>
            <a:spLocks noGrp="1"/>
          </p:cNvSpPr>
          <p:nvPr>
            <p:ph type="sldNum" sz="quarter" idx="12"/>
          </p:nvPr>
        </p:nvSpPr>
        <p:spPr>
          <a:xfrm>
            <a:off x="358600"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8665722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Slide Number Placeholder 3">
            <a:extLst>
              <a:ext uri="{FF2B5EF4-FFF2-40B4-BE49-F238E27FC236}">
                <a16:creationId xmlns:a16="http://schemas.microsoft.com/office/drawing/2014/main" xmlns="" id="{1E79229F-E4F2-2C46-A797-0DA293D70896}"/>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TextBox 3">
            <a:extLst>
              <a:ext uri="{FF2B5EF4-FFF2-40B4-BE49-F238E27FC236}">
                <a16:creationId xmlns:a16="http://schemas.microsoft.com/office/drawing/2014/main" xmlns="" id="{C4F1F03D-C4F0-AF4D-AFFF-609C4FF4D6D3}"/>
              </a:ext>
            </a:extLst>
          </p:cNvPr>
          <p:cNvSpPr txBox="1"/>
          <p:nvPr userDrawn="1"/>
        </p:nvSpPr>
        <p:spPr>
          <a:xfrm>
            <a:off x="11568633" y="6502197"/>
            <a:ext cx="0" cy="0"/>
          </a:xfrm>
          <a:prstGeom prst="rect">
            <a:avLst/>
          </a:prstGeom>
          <a:noFill/>
        </p:spPr>
        <p:txBody>
          <a:bodyPr wrap="none" lIns="0" tIns="0" rIns="0" bIns="0" rtlCol="0">
            <a:noAutofit/>
          </a:bodyPr>
          <a:lstStyle/>
          <a:p>
            <a:endParaRPr lang="en-US" sz="1494" dirty="0">
              <a:solidFill>
                <a:srgbClr val="000000"/>
              </a:solidFill>
            </a:endParaRPr>
          </a:p>
        </p:txBody>
      </p:sp>
      <p:sp>
        <p:nvSpPr>
          <p:cNvPr id="5" name="Footer Placeholder 4">
            <a:extLst>
              <a:ext uri="{FF2B5EF4-FFF2-40B4-BE49-F238E27FC236}">
                <a16:creationId xmlns:a16="http://schemas.microsoft.com/office/drawing/2014/main" xmlns="" id="{22F7D163-90BB-984D-8414-8F6CC3676125}"/>
              </a:ext>
            </a:extLst>
          </p:cNvPr>
          <p:cNvSpPr>
            <a:spLocks noGrp="1"/>
          </p:cNvSpPr>
          <p:nvPr>
            <p:ph type="ftr" sz="quarter" idx="13"/>
          </p:nvPr>
        </p:nvSpPr>
        <p:spPr/>
        <p:txBody>
          <a:bodyPr/>
          <a:lstStyle/>
          <a:p>
            <a:r>
              <a:rPr lang="en-GB" dirty="0">
                <a:solidFill>
                  <a:srgbClr val="5514B3"/>
                </a:solidFill>
              </a:rPr>
              <a:t>V1 Christina Cuthbertson</a:t>
            </a:r>
          </a:p>
        </p:txBody>
      </p:sp>
      <p:sp>
        <p:nvSpPr>
          <p:cNvPr id="6" name="Title 5">
            <a:extLst>
              <a:ext uri="{FF2B5EF4-FFF2-40B4-BE49-F238E27FC236}">
                <a16:creationId xmlns:a16="http://schemas.microsoft.com/office/drawing/2014/main" xmlns="" id="{6B1B4166-45F0-DA42-B193-E60E5144CA12}"/>
              </a:ext>
            </a:extLst>
          </p:cNvPr>
          <p:cNvSpPr>
            <a:spLocks noGrp="1"/>
          </p:cNvSpPr>
          <p:nvPr>
            <p:ph type="title"/>
          </p:nvPr>
        </p:nvSpPr>
        <p:spPr/>
        <p:txBody>
          <a:bodyPr/>
          <a:lstStyle/>
          <a:p>
            <a:r>
              <a:rPr lang="en-US"/>
              <a:t>Click to edit Master title style</a:t>
            </a:r>
            <a:endParaRPr lang="en-US" dirty="0"/>
          </a:p>
        </p:txBody>
      </p:sp>
      <p:sp>
        <p:nvSpPr>
          <p:cNvPr id="10" name="Date Placeholder 9">
            <a:extLst>
              <a:ext uri="{FF2B5EF4-FFF2-40B4-BE49-F238E27FC236}">
                <a16:creationId xmlns:a16="http://schemas.microsoft.com/office/drawing/2014/main" xmlns="" id="{AF42AB2C-E8B8-4B42-AD9C-2D3F18E9744E}"/>
              </a:ext>
            </a:extLst>
          </p:cNvPr>
          <p:cNvSpPr>
            <a:spLocks noGrp="1"/>
          </p:cNvSpPr>
          <p:nvPr>
            <p:ph type="dt" sz="half" idx="14"/>
          </p:nvPr>
        </p:nvSpPr>
        <p:spPr/>
        <p:txBody>
          <a:bodyPr/>
          <a:lstStyle/>
          <a:p>
            <a:fld id="{78031BD7-9438-460D-8BFA-2B6E0EACE590}"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17479278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narrow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9968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xmlns="" id="{DE6BEA8B-4829-A743-B35D-07BAABCEB9DB}"/>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5" name="Footer Placeholder 4">
            <a:extLst>
              <a:ext uri="{FF2B5EF4-FFF2-40B4-BE49-F238E27FC236}">
                <a16:creationId xmlns:a16="http://schemas.microsoft.com/office/drawing/2014/main" xmlns="" id="{EA915E6A-12FB-A34C-A8CB-3CFDAF3C1DBE}"/>
              </a:ext>
            </a:extLst>
          </p:cNvPr>
          <p:cNvSpPr>
            <a:spLocks noGrp="1"/>
          </p:cNvSpPr>
          <p:nvPr>
            <p:ph type="ftr" sz="quarter" idx="13"/>
          </p:nvPr>
        </p:nvSpPr>
        <p:spPr/>
        <p:txBody>
          <a:bodyPr/>
          <a:lstStyle/>
          <a:p>
            <a:r>
              <a:rPr lang="en-GB" dirty="0">
                <a:solidFill>
                  <a:srgbClr val="5514B3"/>
                </a:solidFill>
              </a:rPr>
              <a:t>V1 Christina Cuthbertson</a:t>
            </a:r>
          </a:p>
        </p:txBody>
      </p:sp>
      <p:sp>
        <p:nvSpPr>
          <p:cNvPr id="6" name="Date Placeholder 5">
            <a:extLst>
              <a:ext uri="{FF2B5EF4-FFF2-40B4-BE49-F238E27FC236}">
                <a16:creationId xmlns:a16="http://schemas.microsoft.com/office/drawing/2014/main" xmlns="" id="{ACD79FD8-7803-2D4C-886D-C75EF739025B}"/>
              </a:ext>
            </a:extLst>
          </p:cNvPr>
          <p:cNvSpPr>
            <a:spLocks noGrp="1"/>
          </p:cNvSpPr>
          <p:nvPr>
            <p:ph type="dt" sz="half" idx="14"/>
          </p:nvPr>
        </p:nvSpPr>
        <p:spPr/>
        <p:txBody>
          <a:bodyPr/>
          <a:lstStyle/>
          <a:p>
            <a:fld id="{246A5514-54D4-453B-B0E6-5498170AE0F1}"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4052458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85836"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xmlns="" id="{9B516AB9-F8AF-884B-97D5-839AB9A41E11}"/>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5" name="Footer Placeholder 4">
            <a:extLst>
              <a:ext uri="{FF2B5EF4-FFF2-40B4-BE49-F238E27FC236}">
                <a16:creationId xmlns:a16="http://schemas.microsoft.com/office/drawing/2014/main" xmlns="" id="{08DA3B8D-AD23-5342-9E5E-AFCB705A307E}"/>
              </a:ext>
            </a:extLst>
          </p:cNvPr>
          <p:cNvSpPr>
            <a:spLocks noGrp="1"/>
          </p:cNvSpPr>
          <p:nvPr>
            <p:ph type="ftr" sz="quarter" idx="13"/>
          </p:nvPr>
        </p:nvSpPr>
        <p:spPr/>
        <p:txBody>
          <a:bodyPr/>
          <a:lstStyle/>
          <a:p>
            <a:r>
              <a:rPr lang="en-GB" dirty="0">
                <a:solidFill>
                  <a:srgbClr val="5514B3"/>
                </a:solidFill>
              </a:rPr>
              <a:t>V1 Christina Cuthbertson</a:t>
            </a:r>
          </a:p>
        </p:txBody>
      </p:sp>
      <p:sp>
        <p:nvSpPr>
          <p:cNvPr id="6" name="Date Placeholder 5">
            <a:extLst>
              <a:ext uri="{FF2B5EF4-FFF2-40B4-BE49-F238E27FC236}">
                <a16:creationId xmlns:a16="http://schemas.microsoft.com/office/drawing/2014/main" xmlns="" id="{330F82C1-D339-8F45-AEBE-0364CBA5818A}"/>
              </a:ext>
            </a:extLst>
          </p:cNvPr>
          <p:cNvSpPr>
            <a:spLocks noGrp="1"/>
          </p:cNvSpPr>
          <p:nvPr>
            <p:ph type="dt" sz="half" idx="14"/>
          </p:nvPr>
        </p:nvSpPr>
        <p:spPr/>
        <p:txBody>
          <a:bodyPr/>
          <a:lstStyle/>
          <a:p>
            <a:fld id="{C16B3535-BD2D-4C0A-9C6B-999B68B472E3}"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28835024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358599" y="830114"/>
            <a:ext cx="7589753" cy="794022"/>
          </a:xfrm>
        </p:spPr>
        <p:txBody>
          <a:bodyPr/>
          <a:lstStyle/>
          <a:p>
            <a:r>
              <a:rPr lang="en-US"/>
              <a:t>Click to edit Master title style</a:t>
            </a:r>
            <a:endParaRPr lang="en-GB" dirty="0"/>
          </a:p>
        </p:txBody>
      </p:sp>
      <p:sp>
        <p:nvSpPr>
          <p:cNvPr id="3" name="Content Placeholder 2"/>
          <p:cNvSpPr>
            <a:spLocks noGrp="1"/>
          </p:cNvSpPr>
          <p:nvPr>
            <p:ph sz="half" idx="1"/>
          </p:nvPr>
        </p:nvSpPr>
        <p:spPr>
          <a:xfrm>
            <a:off x="358600"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44022"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p:cNvSpPr>
            <a:spLocks noGrp="1"/>
          </p:cNvSpPr>
          <p:nvPr>
            <p:ph sz="quarter" idx="13"/>
          </p:nvPr>
        </p:nvSpPr>
        <p:spPr>
          <a:xfrm>
            <a:off x="8129445" y="2018088"/>
            <a:ext cx="3704330" cy="36091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Slide Number Placeholder 3">
            <a:extLst>
              <a:ext uri="{FF2B5EF4-FFF2-40B4-BE49-F238E27FC236}">
                <a16:creationId xmlns:a16="http://schemas.microsoft.com/office/drawing/2014/main" xmlns="" id="{B47A9EFD-9046-B74C-8221-44A8B4B5D924}"/>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5" name="Footer Placeholder 4">
            <a:extLst>
              <a:ext uri="{FF2B5EF4-FFF2-40B4-BE49-F238E27FC236}">
                <a16:creationId xmlns:a16="http://schemas.microsoft.com/office/drawing/2014/main" xmlns="" id="{05CC85C5-98C9-F340-AACC-99F93146B92E}"/>
              </a:ext>
            </a:extLst>
          </p:cNvPr>
          <p:cNvSpPr>
            <a:spLocks noGrp="1"/>
          </p:cNvSpPr>
          <p:nvPr>
            <p:ph type="ftr" sz="quarter" idx="14"/>
          </p:nvPr>
        </p:nvSpPr>
        <p:spPr/>
        <p:txBody>
          <a:bodyPr/>
          <a:lstStyle/>
          <a:p>
            <a:r>
              <a:rPr lang="en-GB" dirty="0">
                <a:solidFill>
                  <a:srgbClr val="5514B3"/>
                </a:solidFill>
              </a:rPr>
              <a:t>V1 Christina Cuthbertson</a:t>
            </a:r>
          </a:p>
        </p:txBody>
      </p:sp>
      <p:sp>
        <p:nvSpPr>
          <p:cNvPr id="6" name="Date Placeholder 5">
            <a:extLst>
              <a:ext uri="{FF2B5EF4-FFF2-40B4-BE49-F238E27FC236}">
                <a16:creationId xmlns:a16="http://schemas.microsoft.com/office/drawing/2014/main" xmlns="" id="{A98972BA-FC02-3C40-942B-024089F90D7C}"/>
              </a:ext>
            </a:extLst>
          </p:cNvPr>
          <p:cNvSpPr>
            <a:spLocks noGrp="1"/>
          </p:cNvSpPr>
          <p:nvPr>
            <p:ph type="dt" sz="half" idx="15"/>
          </p:nvPr>
        </p:nvSpPr>
        <p:spPr/>
        <p:txBody>
          <a:bodyPr/>
          <a:lstStyle/>
          <a:p>
            <a:fld id="{6C4E7A7A-8A65-42FC-A1C2-0CA3DECD102E}"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681688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and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a16="http://schemas.microsoft.com/office/drawing/2014/main" xmlns="" id="{39B354AE-7652-4BAF-B8D5-6606531144EF}"/>
              </a:ext>
            </a:extLst>
          </p:cNvPr>
          <p:cNvSpPr>
            <a:spLocks noGrp="1"/>
          </p:cNvSpPr>
          <p:nvPr>
            <p:ph type="pic" sz="quarter" idx="13"/>
          </p:nvPr>
        </p:nvSpPr>
        <p:spPr>
          <a:xfrm>
            <a:off x="6096187" y="2"/>
            <a:ext cx="6096186" cy="6118159"/>
          </a:xfrm>
          <a:solidFill>
            <a:schemeClr val="bg1">
              <a:lumMod val="95000"/>
            </a:schemeClr>
          </a:solidFill>
        </p:spPr>
        <p:txBody>
          <a:bodyPr/>
          <a:lstStyle>
            <a:lvl1pPr>
              <a:defRPr b="0"/>
            </a:lvl1pPr>
          </a:lstStyle>
          <a:p>
            <a:r>
              <a:rPr lang="en-US" dirty="0"/>
              <a:t>Click icon to add picture</a:t>
            </a:r>
            <a:endParaRPr lang="en-GB" dirty="0"/>
          </a:p>
        </p:txBody>
      </p:sp>
      <p:sp>
        <p:nvSpPr>
          <p:cNvPr id="9" name="Slide Number Placeholder 3">
            <a:extLst>
              <a:ext uri="{FF2B5EF4-FFF2-40B4-BE49-F238E27FC236}">
                <a16:creationId xmlns:a16="http://schemas.microsoft.com/office/drawing/2014/main" xmlns="" id="{16410C1F-718E-484A-AF17-8FAC48E81AD8}"/>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Footer Placeholder 3">
            <a:extLst>
              <a:ext uri="{FF2B5EF4-FFF2-40B4-BE49-F238E27FC236}">
                <a16:creationId xmlns:a16="http://schemas.microsoft.com/office/drawing/2014/main" xmlns="" id="{1578F1F1-78F4-414E-A13C-D2CDC2F4931E}"/>
              </a:ext>
            </a:extLst>
          </p:cNvPr>
          <p:cNvSpPr>
            <a:spLocks noGrp="1"/>
          </p:cNvSpPr>
          <p:nvPr>
            <p:ph type="ftr" sz="quarter" idx="14"/>
          </p:nvPr>
        </p:nvSpPr>
        <p:spPr/>
        <p:txBody>
          <a:bodyPr/>
          <a:lstStyle/>
          <a:p>
            <a:r>
              <a:rPr lang="en-GB" dirty="0">
                <a:solidFill>
                  <a:srgbClr val="5514B3"/>
                </a:solidFill>
              </a:rPr>
              <a:t>V1 Christina Cuthbertson</a:t>
            </a:r>
          </a:p>
        </p:txBody>
      </p:sp>
      <p:sp>
        <p:nvSpPr>
          <p:cNvPr id="5" name="Date Placeholder 4">
            <a:extLst>
              <a:ext uri="{FF2B5EF4-FFF2-40B4-BE49-F238E27FC236}">
                <a16:creationId xmlns:a16="http://schemas.microsoft.com/office/drawing/2014/main" xmlns="" id="{04497399-4D34-F141-8F35-1BB5851D4942}"/>
              </a:ext>
            </a:extLst>
          </p:cNvPr>
          <p:cNvSpPr>
            <a:spLocks noGrp="1"/>
          </p:cNvSpPr>
          <p:nvPr>
            <p:ph type="dt" sz="half" idx="15"/>
          </p:nvPr>
        </p:nvSpPr>
        <p:spPr/>
        <p:txBody>
          <a:bodyPr/>
          <a:lstStyle/>
          <a:p>
            <a:fld id="{D87E2883-B6DF-438A-95AF-286DC9422CEF}"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33252991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 2 Landscap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xmlns="" id="{523F891C-6BAF-9541-941C-F1E20C3F9967}"/>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Footer Placeholder 3">
            <a:extLst>
              <a:ext uri="{FF2B5EF4-FFF2-40B4-BE49-F238E27FC236}">
                <a16:creationId xmlns:a16="http://schemas.microsoft.com/office/drawing/2014/main" xmlns="" id="{D006DEFA-1BEF-6B46-A02F-39786BBDCDD0}"/>
              </a:ext>
            </a:extLst>
          </p:cNvPr>
          <p:cNvSpPr>
            <a:spLocks noGrp="1"/>
          </p:cNvSpPr>
          <p:nvPr>
            <p:ph type="ftr" sz="quarter" idx="15"/>
          </p:nvPr>
        </p:nvSpPr>
        <p:spPr/>
        <p:txBody>
          <a:bodyPr/>
          <a:lstStyle/>
          <a:p>
            <a:r>
              <a:rPr lang="en-GB" dirty="0">
                <a:solidFill>
                  <a:srgbClr val="5514B3"/>
                </a:solidFill>
              </a:rPr>
              <a:t>V1 Christina Cuthbertson</a:t>
            </a:r>
          </a:p>
        </p:txBody>
      </p:sp>
      <p:sp>
        <p:nvSpPr>
          <p:cNvPr id="6" name="Date Placeholder 5">
            <a:extLst>
              <a:ext uri="{FF2B5EF4-FFF2-40B4-BE49-F238E27FC236}">
                <a16:creationId xmlns:a16="http://schemas.microsoft.com/office/drawing/2014/main" xmlns="" id="{E77F56FC-EBA8-344F-A922-4AA3E6B2B81A}"/>
              </a:ext>
            </a:extLst>
          </p:cNvPr>
          <p:cNvSpPr>
            <a:spLocks noGrp="1"/>
          </p:cNvSpPr>
          <p:nvPr>
            <p:ph type="dt" sz="half" idx="16"/>
          </p:nvPr>
        </p:nvSpPr>
        <p:spPr/>
        <p:txBody>
          <a:bodyPr/>
          <a:lstStyle/>
          <a:p>
            <a:fld id="{C4C2C8D9-E833-4189-A70A-7C1C31C13E47}" type="datetime8">
              <a:rPr lang="en-US">
                <a:solidFill>
                  <a:srgbClr val="5514B3"/>
                </a:solidFill>
              </a:rPr>
              <a:pPr/>
              <a:t>6/19/2020 11:30 AM</a:t>
            </a:fld>
            <a:endParaRPr dirty="0">
              <a:solidFill>
                <a:srgbClr val="5514B3"/>
              </a:solidFill>
            </a:endParaRPr>
          </a:p>
        </p:txBody>
      </p:sp>
      <p:sp>
        <p:nvSpPr>
          <p:cNvPr id="11" name="Picture Placeholder 4">
            <a:extLst>
              <a:ext uri="{FF2B5EF4-FFF2-40B4-BE49-F238E27FC236}">
                <a16:creationId xmlns:a16="http://schemas.microsoft.com/office/drawing/2014/main" xmlns="" id="{07964F80-E2FC-6247-AF5F-317852CC82B2}"/>
              </a:ext>
            </a:extLst>
          </p:cNvPr>
          <p:cNvSpPr>
            <a:spLocks noGrp="1"/>
          </p:cNvSpPr>
          <p:nvPr>
            <p:ph type="pic" sz="quarter" idx="13"/>
          </p:nvPr>
        </p:nvSpPr>
        <p:spPr>
          <a:xfrm>
            <a:off x="6095999" y="2021145"/>
            <a:ext cx="3048094" cy="2057581"/>
          </a:xfrm>
          <a:solidFill>
            <a:schemeClr val="bg1">
              <a:lumMod val="95000"/>
            </a:schemeClr>
          </a:solidFill>
        </p:spPr>
        <p:txBody>
          <a:bodyPr/>
          <a:lstStyle>
            <a:lvl1pPr>
              <a:defRPr b="0"/>
            </a:lvl1pPr>
          </a:lstStyle>
          <a:p>
            <a:r>
              <a:rPr lang="en-US" dirty="0"/>
              <a:t>Click icon to add picture</a:t>
            </a:r>
            <a:endParaRPr lang="en-GB" dirty="0"/>
          </a:p>
        </p:txBody>
      </p:sp>
      <p:sp>
        <p:nvSpPr>
          <p:cNvPr id="12" name="Picture Placeholder 4">
            <a:extLst>
              <a:ext uri="{FF2B5EF4-FFF2-40B4-BE49-F238E27FC236}">
                <a16:creationId xmlns:a16="http://schemas.microsoft.com/office/drawing/2014/main" xmlns="" id="{C205DF93-8587-5340-B9D7-7603C30D36E9}"/>
              </a:ext>
            </a:extLst>
          </p:cNvPr>
          <p:cNvSpPr>
            <a:spLocks noGrp="1"/>
          </p:cNvSpPr>
          <p:nvPr>
            <p:ph type="pic" sz="quarter" idx="14"/>
          </p:nvPr>
        </p:nvSpPr>
        <p:spPr>
          <a:xfrm>
            <a:off x="9144093" y="2021145"/>
            <a:ext cx="3048094" cy="2057581"/>
          </a:xfrm>
          <a:solidFill>
            <a:schemeClr val="bg1">
              <a:lumMod val="85000"/>
            </a:schemeClr>
          </a:solidFill>
        </p:spPr>
        <p:txBody>
          <a:bodyPr/>
          <a:lstStyle>
            <a:lvl1pPr>
              <a:defRPr b="0"/>
            </a:lvl1pPr>
          </a:lstStyle>
          <a:p>
            <a:r>
              <a:rPr lang="en-US" dirty="0"/>
              <a:t>Click icon to add picture</a:t>
            </a:r>
            <a:endParaRPr lang="en-GB" dirty="0"/>
          </a:p>
        </p:txBody>
      </p:sp>
    </p:spTree>
    <p:extLst>
      <p:ext uri="{BB962C8B-B14F-4D97-AF65-F5344CB8AC3E}">
        <p14:creationId xmlns:p14="http://schemas.microsoft.com/office/powerpoint/2010/main" val="36089534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 2 Portrait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a16="http://schemas.microsoft.com/office/drawing/2014/main" xmlns="" id="{D035A9AE-09A5-490F-8FA9-56997A9CD86C}"/>
              </a:ext>
            </a:extLst>
          </p:cNvPr>
          <p:cNvSpPr>
            <a:spLocks noGrp="1"/>
          </p:cNvSpPr>
          <p:nvPr>
            <p:ph type="pic" sz="quarter" idx="13"/>
          </p:nvPr>
        </p:nvSpPr>
        <p:spPr>
          <a:xfrm>
            <a:off x="6096186" y="2021145"/>
            <a:ext cx="3048094" cy="4097014"/>
          </a:xfrm>
          <a:solidFill>
            <a:schemeClr val="bg1">
              <a:lumMod val="95000"/>
            </a:schemeClr>
          </a:solidFill>
        </p:spPr>
        <p:txBody>
          <a:bodyPr/>
          <a:lstStyle>
            <a:lvl1pPr>
              <a:defRPr b="0"/>
            </a:lvl1pPr>
          </a:lstStyle>
          <a:p>
            <a:r>
              <a:rPr lang="en-US" dirty="0"/>
              <a:t>Click icon to add picture</a:t>
            </a:r>
            <a:endParaRPr lang="en-GB" dirty="0"/>
          </a:p>
        </p:txBody>
      </p:sp>
      <p:sp>
        <p:nvSpPr>
          <p:cNvPr id="10" name="Picture Placeholder 4">
            <a:extLst>
              <a:ext uri="{FF2B5EF4-FFF2-40B4-BE49-F238E27FC236}">
                <a16:creationId xmlns:a16="http://schemas.microsoft.com/office/drawing/2014/main" xmlns="" id="{8756929E-2779-4685-B9F6-29B8DD163C6B}"/>
              </a:ext>
            </a:extLst>
          </p:cNvPr>
          <p:cNvSpPr>
            <a:spLocks noGrp="1"/>
          </p:cNvSpPr>
          <p:nvPr>
            <p:ph type="pic" sz="quarter" idx="14"/>
          </p:nvPr>
        </p:nvSpPr>
        <p:spPr>
          <a:xfrm>
            <a:off x="9144280" y="2021145"/>
            <a:ext cx="3048094" cy="4097014"/>
          </a:xfrm>
          <a:solidFill>
            <a:schemeClr val="bg1">
              <a:lumMod val="85000"/>
            </a:schemeClr>
          </a:solidFill>
        </p:spPr>
        <p:txBody>
          <a:bodyPr/>
          <a:lstStyle>
            <a:lvl1pPr>
              <a:defRPr b="0"/>
            </a:lvl1pPr>
          </a:lstStyle>
          <a:p>
            <a:r>
              <a:rPr lang="en-US" dirty="0"/>
              <a:t>Click icon to add picture</a:t>
            </a:r>
            <a:endParaRPr lang="en-GB" dirty="0"/>
          </a:p>
        </p:txBody>
      </p:sp>
      <p:sp>
        <p:nvSpPr>
          <p:cNvPr id="9" name="Slide Number Placeholder 3">
            <a:extLst>
              <a:ext uri="{FF2B5EF4-FFF2-40B4-BE49-F238E27FC236}">
                <a16:creationId xmlns:a16="http://schemas.microsoft.com/office/drawing/2014/main" xmlns="" id="{8FF3DD65-4A0B-D240-9541-3D719238697C}"/>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Footer Placeholder 3">
            <a:extLst>
              <a:ext uri="{FF2B5EF4-FFF2-40B4-BE49-F238E27FC236}">
                <a16:creationId xmlns:a16="http://schemas.microsoft.com/office/drawing/2014/main" xmlns="" id="{39C0F6CB-95C2-9242-9007-9A88BB8A93EA}"/>
              </a:ext>
            </a:extLst>
          </p:cNvPr>
          <p:cNvSpPr>
            <a:spLocks noGrp="1"/>
          </p:cNvSpPr>
          <p:nvPr>
            <p:ph type="ftr" sz="quarter" idx="15"/>
          </p:nvPr>
        </p:nvSpPr>
        <p:spPr/>
        <p:txBody>
          <a:bodyPr/>
          <a:lstStyle/>
          <a:p>
            <a:r>
              <a:rPr lang="en-GB" dirty="0">
                <a:solidFill>
                  <a:srgbClr val="5514B3"/>
                </a:solidFill>
              </a:rPr>
              <a:t>V1 Christina Cuthbertson</a:t>
            </a:r>
          </a:p>
        </p:txBody>
      </p:sp>
      <p:sp>
        <p:nvSpPr>
          <p:cNvPr id="6" name="Date Placeholder 5">
            <a:extLst>
              <a:ext uri="{FF2B5EF4-FFF2-40B4-BE49-F238E27FC236}">
                <a16:creationId xmlns:a16="http://schemas.microsoft.com/office/drawing/2014/main" xmlns="" id="{DD1B82C9-5C57-034B-B299-9689009DC83E}"/>
              </a:ext>
            </a:extLst>
          </p:cNvPr>
          <p:cNvSpPr>
            <a:spLocks noGrp="1"/>
          </p:cNvSpPr>
          <p:nvPr>
            <p:ph type="dt" sz="half" idx="16"/>
          </p:nvPr>
        </p:nvSpPr>
        <p:spPr/>
        <p:txBody>
          <a:bodyPr/>
          <a:lstStyle/>
          <a:p>
            <a:fld id="{2C7B6E4E-FF71-4002-A898-DD7172251199}"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39869636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4">
            <a:extLst>
              <a:ext uri="{FF2B5EF4-FFF2-40B4-BE49-F238E27FC236}">
                <a16:creationId xmlns:a16="http://schemas.microsoft.com/office/drawing/2014/main" xmlns="" id="{EF95CA88-6E93-41FD-95E1-3CBCD8250032}"/>
              </a:ext>
            </a:extLst>
          </p:cNvPr>
          <p:cNvSpPr>
            <a:spLocks noGrp="1"/>
          </p:cNvSpPr>
          <p:nvPr>
            <p:ph type="pic" sz="quarter" idx="13"/>
          </p:nvPr>
        </p:nvSpPr>
        <p:spPr>
          <a:xfrm>
            <a:off x="6096186" y="2021145"/>
            <a:ext cx="3048094" cy="4096711"/>
          </a:xfrm>
          <a:solidFill>
            <a:schemeClr val="bg1">
              <a:lumMod val="95000"/>
            </a:schemeClr>
          </a:solidFill>
        </p:spPr>
        <p:txBody>
          <a:bodyPr/>
          <a:lstStyle>
            <a:lvl1pPr>
              <a:defRPr b="0"/>
            </a:lvl1pPr>
          </a:lstStyle>
          <a:p>
            <a:r>
              <a:rPr lang="en-US" dirty="0"/>
              <a:t>Click icon to add picture</a:t>
            </a:r>
            <a:endParaRPr lang="en-GB" dirty="0"/>
          </a:p>
        </p:txBody>
      </p:sp>
      <p:sp>
        <p:nvSpPr>
          <p:cNvPr id="10" name="Picture Placeholder 4">
            <a:extLst>
              <a:ext uri="{FF2B5EF4-FFF2-40B4-BE49-F238E27FC236}">
                <a16:creationId xmlns:a16="http://schemas.microsoft.com/office/drawing/2014/main" xmlns="" id="{465383E4-9B0A-43BD-B164-89BFC7F626D7}"/>
              </a:ext>
            </a:extLst>
          </p:cNvPr>
          <p:cNvSpPr>
            <a:spLocks noGrp="1"/>
          </p:cNvSpPr>
          <p:nvPr>
            <p:ph type="pic" sz="quarter" idx="14"/>
          </p:nvPr>
        </p:nvSpPr>
        <p:spPr>
          <a:xfrm>
            <a:off x="9144280" y="2021146"/>
            <a:ext cx="3048094" cy="2057581"/>
          </a:xfrm>
          <a:solidFill>
            <a:schemeClr val="bg1">
              <a:lumMod val="85000"/>
            </a:schemeClr>
          </a:solidFill>
        </p:spPr>
        <p:txBody>
          <a:bodyPr/>
          <a:lstStyle>
            <a:lvl1pPr>
              <a:defRPr b="0"/>
            </a:lvl1pPr>
          </a:lstStyle>
          <a:p>
            <a:r>
              <a:rPr lang="en-US" dirty="0"/>
              <a:t>Click icon to add picture</a:t>
            </a:r>
            <a:endParaRPr lang="en-GB" dirty="0"/>
          </a:p>
        </p:txBody>
      </p:sp>
      <p:sp>
        <p:nvSpPr>
          <p:cNvPr id="11" name="Picture Placeholder 4">
            <a:extLst>
              <a:ext uri="{FF2B5EF4-FFF2-40B4-BE49-F238E27FC236}">
                <a16:creationId xmlns:a16="http://schemas.microsoft.com/office/drawing/2014/main" xmlns="" id="{04BD122D-3F9A-4C09-96ED-16A8A704A694}"/>
              </a:ext>
            </a:extLst>
          </p:cNvPr>
          <p:cNvSpPr>
            <a:spLocks noGrp="1"/>
          </p:cNvSpPr>
          <p:nvPr>
            <p:ph type="pic" sz="quarter" idx="15"/>
          </p:nvPr>
        </p:nvSpPr>
        <p:spPr>
          <a:xfrm>
            <a:off x="9144280" y="4078727"/>
            <a:ext cx="3048094" cy="2039130"/>
          </a:xfrm>
          <a:solidFill>
            <a:schemeClr val="bg1">
              <a:lumMod val="75000"/>
            </a:schemeClr>
          </a:solidFill>
        </p:spPr>
        <p:txBody>
          <a:bodyPr/>
          <a:lstStyle>
            <a:lvl1pPr>
              <a:defRPr b="0"/>
            </a:lvl1pPr>
          </a:lstStyle>
          <a:p>
            <a:r>
              <a:rPr lang="en-US" dirty="0"/>
              <a:t>Click icon to add picture</a:t>
            </a:r>
            <a:endParaRPr lang="en-GB" dirty="0"/>
          </a:p>
        </p:txBody>
      </p:sp>
      <p:sp>
        <p:nvSpPr>
          <p:cNvPr id="13" name="Slide Number Placeholder 3">
            <a:extLst>
              <a:ext uri="{FF2B5EF4-FFF2-40B4-BE49-F238E27FC236}">
                <a16:creationId xmlns:a16="http://schemas.microsoft.com/office/drawing/2014/main" xmlns="" id="{7113D4FE-C9FD-D440-9DF5-E485B502DA33}"/>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6" name="Footer Placeholder 5">
            <a:extLst>
              <a:ext uri="{FF2B5EF4-FFF2-40B4-BE49-F238E27FC236}">
                <a16:creationId xmlns:a16="http://schemas.microsoft.com/office/drawing/2014/main" xmlns="" id="{38375438-2D15-5247-8901-EF46DA883F83}"/>
              </a:ext>
            </a:extLst>
          </p:cNvPr>
          <p:cNvSpPr>
            <a:spLocks noGrp="1"/>
          </p:cNvSpPr>
          <p:nvPr>
            <p:ph type="ftr" sz="quarter" idx="16"/>
          </p:nvPr>
        </p:nvSpPr>
        <p:spPr/>
        <p:txBody>
          <a:bodyPr/>
          <a:lstStyle/>
          <a:p>
            <a:r>
              <a:rPr lang="en-GB" dirty="0">
                <a:solidFill>
                  <a:srgbClr val="5514B3"/>
                </a:solidFill>
              </a:rPr>
              <a:t>V1 Christina Cuthbertson</a:t>
            </a:r>
          </a:p>
        </p:txBody>
      </p:sp>
      <p:sp>
        <p:nvSpPr>
          <p:cNvPr id="7" name="Date Placeholder 6">
            <a:extLst>
              <a:ext uri="{FF2B5EF4-FFF2-40B4-BE49-F238E27FC236}">
                <a16:creationId xmlns:a16="http://schemas.microsoft.com/office/drawing/2014/main" xmlns="" id="{AF5C635E-0635-9249-8016-5F5139D14B1D}"/>
              </a:ext>
            </a:extLst>
          </p:cNvPr>
          <p:cNvSpPr>
            <a:spLocks noGrp="1"/>
          </p:cNvSpPr>
          <p:nvPr>
            <p:ph type="dt" sz="half" idx="17"/>
          </p:nvPr>
        </p:nvSpPr>
        <p:spPr/>
        <p:txBody>
          <a:bodyPr/>
          <a:lstStyle/>
          <a:p>
            <a:fld id="{0A952F40-515F-4830-A74D-41C7A57A50AF}"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23666912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a16="http://schemas.microsoft.com/office/drawing/2014/main" xmlns="" id="{C19ADD48-2F68-4A7D-B3D5-09506162F0FB}"/>
              </a:ext>
            </a:extLst>
          </p:cNvPr>
          <p:cNvSpPr>
            <a:spLocks noGrp="1"/>
          </p:cNvSpPr>
          <p:nvPr>
            <p:ph type="pic" sz="quarter" idx="13"/>
          </p:nvPr>
        </p:nvSpPr>
        <p:spPr>
          <a:xfrm>
            <a:off x="6095999" y="2021145"/>
            <a:ext cx="3048094" cy="2057581"/>
          </a:xfrm>
          <a:solidFill>
            <a:schemeClr val="bg1">
              <a:lumMod val="95000"/>
            </a:schemeClr>
          </a:solidFill>
        </p:spPr>
        <p:txBody>
          <a:bodyPr/>
          <a:lstStyle>
            <a:lvl1pPr>
              <a:defRPr b="0"/>
            </a:lvl1pPr>
          </a:lstStyle>
          <a:p>
            <a:r>
              <a:rPr lang="en-US" dirty="0"/>
              <a:t>Click icon to add picture</a:t>
            </a:r>
            <a:endParaRPr lang="en-GB" dirty="0"/>
          </a:p>
        </p:txBody>
      </p:sp>
      <p:sp>
        <p:nvSpPr>
          <p:cNvPr id="11" name="Picture Placeholder 4">
            <a:extLst>
              <a:ext uri="{FF2B5EF4-FFF2-40B4-BE49-F238E27FC236}">
                <a16:creationId xmlns:a16="http://schemas.microsoft.com/office/drawing/2014/main" xmlns="" id="{82FDE75D-1A2E-4FEF-A937-A4B0B83683A6}"/>
              </a:ext>
            </a:extLst>
          </p:cNvPr>
          <p:cNvSpPr>
            <a:spLocks noGrp="1"/>
          </p:cNvSpPr>
          <p:nvPr>
            <p:ph type="pic" sz="quarter" idx="14"/>
          </p:nvPr>
        </p:nvSpPr>
        <p:spPr>
          <a:xfrm>
            <a:off x="9144093" y="2021145"/>
            <a:ext cx="3048094" cy="2057581"/>
          </a:xfrm>
          <a:solidFill>
            <a:schemeClr val="bg1">
              <a:lumMod val="85000"/>
            </a:schemeClr>
          </a:solidFill>
        </p:spPr>
        <p:txBody>
          <a:bodyPr/>
          <a:lstStyle>
            <a:lvl1pPr>
              <a:defRPr b="0"/>
            </a:lvl1pPr>
          </a:lstStyle>
          <a:p>
            <a:r>
              <a:rPr lang="en-US" dirty="0"/>
              <a:t>Click icon to add picture</a:t>
            </a:r>
            <a:endParaRPr lang="en-GB" dirty="0"/>
          </a:p>
        </p:txBody>
      </p:sp>
      <p:sp>
        <p:nvSpPr>
          <p:cNvPr id="12" name="Picture Placeholder 4">
            <a:extLst>
              <a:ext uri="{FF2B5EF4-FFF2-40B4-BE49-F238E27FC236}">
                <a16:creationId xmlns:a16="http://schemas.microsoft.com/office/drawing/2014/main" xmlns="" id="{0165A44F-D4D9-4418-BCC7-5D6794ADD66B}"/>
              </a:ext>
            </a:extLst>
          </p:cNvPr>
          <p:cNvSpPr>
            <a:spLocks noGrp="1"/>
          </p:cNvSpPr>
          <p:nvPr>
            <p:ph type="pic" sz="quarter" idx="15"/>
          </p:nvPr>
        </p:nvSpPr>
        <p:spPr>
          <a:xfrm>
            <a:off x="6095999" y="4078726"/>
            <a:ext cx="3048094" cy="2039433"/>
          </a:xfrm>
          <a:solidFill>
            <a:schemeClr val="bg1">
              <a:lumMod val="85000"/>
            </a:schemeClr>
          </a:solidFill>
        </p:spPr>
        <p:txBody>
          <a:bodyPr/>
          <a:lstStyle>
            <a:lvl1pPr>
              <a:defRPr b="0"/>
            </a:lvl1pPr>
          </a:lstStyle>
          <a:p>
            <a:r>
              <a:rPr lang="en-US" dirty="0"/>
              <a:t>Click icon to add picture</a:t>
            </a:r>
            <a:endParaRPr lang="en-GB" dirty="0"/>
          </a:p>
        </p:txBody>
      </p:sp>
      <p:sp>
        <p:nvSpPr>
          <p:cNvPr id="17" name="Picture Placeholder 4">
            <a:extLst>
              <a:ext uri="{FF2B5EF4-FFF2-40B4-BE49-F238E27FC236}">
                <a16:creationId xmlns:a16="http://schemas.microsoft.com/office/drawing/2014/main" xmlns="" id="{24E8C0B8-E7AD-48AC-9F2D-D3FAE258D425}"/>
              </a:ext>
            </a:extLst>
          </p:cNvPr>
          <p:cNvSpPr>
            <a:spLocks noGrp="1"/>
          </p:cNvSpPr>
          <p:nvPr>
            <p:ph type="pic" sz="quarter" idx="16"/>
          </p:nvPr>
        </p:nvSpPr>
        <p:spPr>
          <a:xfrm>
            <a:off x="9144093" y="4078726"/>
            <a:ext cx="3048094" cy="2039433"/>
          </a:xfrm>
          <a:solidFill>
            <a:schemeClr val="bg1">
              <a:lumMod val="95000"/>
            </a:schemeClr>
          </a:solidFill>
        </p:spPr>
        <p:txBody>
          <a:bodyPr/>
          <a:lstStyle>
            <a:lvl1pPr>
              <a:defRPr b="0"/>
            </a:lvl1pPr>
          </a:lstStyle>
          <a:p>
            <a:r>
              <a:rPr lang="en-US" dirty="0"/>
              <a:t>Click icon to add picture</a:t>
            </a:r>
            <a:endParaRPr lang="en-GB" dirty="0"/>
          </a:p>
        </p:txBody>
      </p:sp>
      <p:sp>
        <p:nvSpPr>
          <p:cNvPr id="14" name="Slide Number Placeholder 3">
            <a:extLst>
              <a:ext uri="{FF2B5EF4-FFF2-40B4-BE49-F238E27FC236}">
                <a16:creationId xmlns:a16="http://schemas.microsoft.com/office/drawing/2014/main" xmlns="" id="{7911CBF6-61CF-AE45-9D1D-45F0D90515E5}"/>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Footer Placeholder 3">
            <a:extLst>
              <a:ext uri="{FF2B5EF4-FFF2-40B4-BE49-F238E27FC236}">
                <a16:creationId xmlns:a16="http://schemas.microsoft.com/office/drawing/2014/main" xmlns="" id="{FDA07934-685E-4245-B833-56D2567B8EF2}"/>
              </a:ext>
            </a:extLst>
          </p:cNvPr>
          <p:cNvSpPr>
            <a:spLocks noGrp="1"/>
          </p:cNvSpPr>
          <p:nvPr>
            <p:ph type="ftr" sz="quarter" idx="17"/>
          </p:nvPr>
        </p:nvSpPr>
        <p:spPr/>
        <p:txBody>
          <a:bodyPr/>
          <a:lstStyle/>
          <a:p>
            <a:r>
              <a:rPr lang="en-GB" dirty="0">
                <a:solidFill>
                  <a:srgbClr val="5514B3"/>
                </a:solidFill>
              </a:rPr>
              <a:t>V1 Christina Cuthbertson</a:t>
            </a:r>
          </a:p>
        </p:txBody>
      </p:sp>
      <p:sp>
        <p:nvSpPr>
          <p:cNvPr id="5" name="Date Placeholder 4">
            <a:extLst>
              <a:ext uri="{FF2B5EF4-FFF2-40B4-BE49-F238E27FC236}">
                <a16:creationId xmlns:a16="http://schemas.microsoft.com/office/drawing/2014/main" xmlns="" id="{EF69EA9E-370C-6F4C-B876-8FAF992E603C}"/>
              </a:ext>
            </a:extLst>
          </p:cNvPr>
          <p:cNvSpPr>
            <a:spLocks noGrp="1"/>
          </p:cNvSpPr>
          <p:nvPr>
            <p:ph type="dt" sz="half" idx="18"/>
          </p:nvPr>
        </p:nvSpPr>
        <p:spPr/>
        <p:txBody>
          <a:bodyPr/>
          <a:lstStyle/>
          <a:p>
            <a:fld id="{EE0B80E7-F069-49EB-92E0-E758E2023BF4}"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382967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578D3200-2479-0B46-840C-F1CF4DA77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2" name="Title 1"/>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Slide Number Placeholder 3">
            <a:extLst>
              <a:ext uri="{FF2B5EF4-FFF2-40B4-BE49-F238E27FC236}">
                <a16:creationId xmlns="" xmlns:a16="http://schemas.microsoft.com/office/drawing/2014/main" id="{6CBC731C-682B-904E-A9DA-F41C347451CD}"/>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8" name="Picture 7">
            <a:extLst>
              <a:ext uri="{FF2B5EF4-FFF2-40B4-BE49-F238E27FC236}">
                <a16:creationId xmlns="" xmlns:a16="http://schemas.microsoft.com/office/drawing/2014/main" id="{2848D90A-7108-864A-B81A-ED7B0B9A7EB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3" name="Footer Placeholder 2">
            <a:extLst>
              <a:ext uri="{FF2B5EF4-FFF2-40B4-BE49-F238E27FC236}">
                <a16:creationId xmlns="" xmlns:a16="http://schemas.microsoft.com/office/drawing/2014/main" id="{27766437-3B1E-D34E-87DA-7BD38BD60157}"/>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5" name="Date Placeholder 4">
            <a:extLst>
              <a:ext uri="{FF2B5EF4-FFF2-40B4-BE49-F238E27FC236}">
                <a16:creationId xmlns="" xmlns:a16="http://schemas.microsoft.com/office/drawing/2014/main" id="{AA6A6355-229F-644E-8DF2-E9BF99A32036}"/>
              </a:ext>
            </a:extLst>
          </p:cNvPr>
          <p:cNvSpPr>
            <a:spLocks noGrp="1"/>
          </p:cNvSpPr>
          <p:nvPr>
            <p:ph type="dt" sz="half" idx="14"/>
          </p:nvPr>
        </p:nvSpPr>
        <p:spPr/>
        <p:txBody>
          <a:bodyPr/>
          <a:lstStyle>
            <a:lvl1pPr>
              <a:defRPr>
                <a:solidFill>
                  <a:schemeClr val="bg1"/>
                </a:solidFill>
              </a:defRPr>
            </a:lvl1pPr>
          </a:lstStyle>
          <a:p>
            <a:fld id="{04546013-5885-5549-B3FC-7917D33D8A52}"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36934870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 6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Picture Placeholder 4">
            <a:extLst>
              <a:ext uri="{FF2B5EF4-FFF2-40B4-BE49-F238E27FC236}">
                <a16:creationId xmlns:a16="http://schemas.microsoft.com/office/drawing/2014/main" xmlns="" id="{46C904F7-0F2F-46DC-BA66-0D68CDFECEFE}"/>
              </a:ext>
            </a:extLst>
          </p:cNvPr>
          <p:cNvSpPr>
            <a:spLocks noGrp="1"/>
          </p:cNvSpPr>
          <p:nvPr>
            <p:ph type="pic" sz="quarter" idx="17"/>
          </p:nvPr>
        </p:nvSpPr>
        <p:spPr>
          <a:xfrm>
            <a:off x="6095813" y="0"/>
            <a:ext cx="3048094" cy="2021146"/>
          </a:xfrm>
          <a:solidFill>
            <a:schemeClr val="bg1">
              <a:lumMod val="85000"/>
            </a:schemeClr>
          </a:solidFill>
        </p:spPr>
        <p:txBody>
          <a:bodyPr/>
          <a:lstStyle>
            <a:lvl1pPr>
              <a:defRPr b="0"/>
            </a:lvl1pPr>
          </a:lstStyle>
          <a:p>
            <a:r>
              <a:rPr lang="en-US" dirty="0"/>
              <a:t>Click icon to add picture</a:t>
            </a:r>
            <a:endParaRPr lang="en-GB" dirty="0"/>
          </a:p>
        </p:txBody>
      </p:sp>
      <p:sp>
        <p:nvSpPr>
          <p:cNvPr id="14" name="Picture Placeholder 4">
            <a:extLst>
              <a:ext uri="{FF2B5EF4-FFF2-40B4-BE49-F238E27FC236}">
                <a16:creationId xmlns:a16="http://schemas.microsoft.com/office/drawing/2014/main" xmlns="" id="{1CA9665E-123B-4D3C-9EDE-EB2A0CF3CDED}"/>
              </a:ext>
            </a:extLst>
          </p:cNvPr>
          <p:cNvSpPr>
            <a:spLocks noGrp="1"/>
          </p:cNvSpPr>
          <p:nvPr>
            <p:ph type="pic" sz="quarter" idx="18"/>
          </p:nvPr>
        </p:nvSpPr>
        <p:spPr>
          <a:xfrm>
            <a:off x="9143906" y="0"/>
            <a:ext cx="3048094" cy="2021146"/>
          </a:xfrm>
          <a:solidFill>
            <a:schemeClr val="bg1">
              <a:lumMod val="95000"/>
            </a:schemeClr>
          </a:solidFill>
        </p:spPr>
        <p:txBody>
          <a:bodyPr/>
          <a:lstStyle>
            <a:lvl1pPr>
              <a:defRPr b="0"/>
            </a:lvl1pPr>
          </a:lstStyle>
          <a:p>
            <a:r>
              <a:rPr lang="en-US" dirty="0"/>
              <a:t>Click icon to add picture</a:t>
            </a:r>
            <a:endParaRPr lang="en-GB" dirty="0"/>
          </a:p>
        </p:txBody>
      </p:sp>
      <p:sp>
        <p:nvSpPr>
          <p:cNvPr id="16" name="Slide Number Placeholder 3">
            <a:extLst>
              <a:ext uri="{FF2B5EF4-FFF2-40B4-BE49-F238E27FC236}">
                <a16:creationId xmlns:a16="http://schemas.microsoft.com/office/drawing/2014/main" xmlns="" id="{4BAC3B3D-2C97-984F-BD8D-5650480CAB17}"/>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Footer Placeholder 3">
            <a:extLst>
              <a:ext uri="{FF2B5EF4-FFF2-40B4-BE49-F238E27FC236}">
                <a16:creationId xmlns:a16="http://schemas.microsoft.com/office/drawing/2014/main" xmlns="" id="{5D3A536E-BB8E-494C-8E45-044DF9430B43}"/>
              </a:ext>
            </a:extLst>
          </p:cNvPr>
          <p:cNvSpPr>
            <a:spLocks noGrp="1"/>
          </p:cNvSpPr>
          <p:nvPr>
            <p:ph type="ftr" sz="quarter" idx="19"/>
          </p:nvPr>
        </p:nvSpPr>
        <p:spPr/>
        <p:txBody>
          <a:bodyPr/>
          <a:lstStyle/>
          <a:p>
            <a:r>
              <a:rPr lang="en-GB" dirty="0">
                <a:solidFill>
                  <a:srgbClr val="5514B3"/>
                </a:solidFill>
              </a:rPr>
              <a:t>V1 Christina Cuthbertson</a:t>
            </a:r>
          </a:p>
        </p:txBody>
      </p:sp>
      <p:sp>
        <p:nvSpPr>
          <p:cNvPr id="5" name="Date Placeholder 4">
            <a:extLst>
              <a:ext uri="{FF2B5EF4-FFF2-40B4-BE49-F238E27FC236}">
                <a16:creationId xmlns:a16="http://schemas.microsoft.com/office/drawing/2014/main" xmlns="" id="{D2DFC9CA-EB31-3B4B-8FDB-D8DEBFF15ED6}"/>
              </a:ext>
            </a:extLst>
          </p:cNvPr>
          <p:cNvSpPr>
            <a:spLocks noGrp="1"/>
          </p:cNvSpPr>
          <p:nvPr>
            <p:ph type="dt" sz="half" idx="20"/>
          </p:nvPr>
        </p:nvSpPr>
        <p:spPr/>
        <p:txBody>
          <a:bodyPr/>
          <a:lstStyle/>
          <a:p>
            <a:fld id="{07B4723E-21F8-450E-981B-33540E026AB8}" type="datetime8">
              <a:rPr lang="en-US">
                <a:solidFill>
                  <a:srgbClr val="5514B3"/>
                </a:solidFill>
              </a:rPr>
              <a:pPr/>
              <a:t>6/19/2020 11:30 AM</a:t>
            </a:fld>
            <a:endParaRPr dirty="0">
              <a:solidFill>
                <a:srgbClr val="5514B3"/>
              </a:solidFill>
            </a:endParaRPr>
          </a:p>
        </p:txBody>
      </p:sp>
      <p:sp>
        <p:nvSpPr>
          <p:cNvPr id="18" name="Picture Placeholder 4">
            <a:extLst>
              <a:ext uri="{FF2B5EF4-FFF2-40B4-BE49-F238E27FC236}">
                <a16:creationId xmlns:a16="http://schemas.microsoft.com/office/drawing/2014/main" xmlns="" id="{C379B7ED-0A6A-704C-931C-E88E0E2B8F04}"/>
              </a:ext>
            </a:extLst>
          </p:cNvPr>
          <p:cNvSpPr>
            <a:spLocks noGrp="1"/>
          </p:cNvSpPr>
          <p:nvPr>
            <p:ph type="pic" sz="quarter" idx="13"/>
          </p:nvPr>
        </p:nvSpPr>
        <p:spPr>
          <a:xfrm>
            <a:off x="6095999" y="2021145"/>
            <a:ext cx="3048094" cy="2057581"/>
          </a:xfrm>
          <a:solidFill>
            <a:schemeClr val="bg1">
              <a:lumMod val="95000"/>
            </a:schemeClr>
          </a:solidFill>
        </p:spPr>
        <p:txBody>
          <a:bodyPr/>
          <a:lstStyle>
            <a:lvl1pPr>
              <a:defRPr b="0"/>
            </a:lvl1pPr>
          </a:lstStyle>
          <a:p>
            <a:r>
              <a:rPr lang="en-US" dirty="0"/>
              <a:t>Click icon to add picture</a:t>
            </a:r>
            <a:endParaRPr lang="en-GB" dirty="0"/>
          </a:p>
        </p:txBody>
      </p:sp>
      <p:sp>
        <p:nvSpPr>
          <p:cNvPr id="19" name="Picture Placeholder 4">
            <a:extLst>
              <a:ext uri="{FF2B5EF4-FFF2-40B4-BE49-F238E27FC236}">
                <a16:creationId xmlns:a16="http://schemas.microsoft.com/office/drawing/2014/main" xmlns="" id="{7E87C964-DC43-8145-9F43-8D1173C02199}"/>
              </a:ext>
            </a:extLst>
          </p:cNvPr>
          <p:cNvSpPr>
            <a:spLocks noGrp="1"/>
          </p:cNvSpPr>
          <p:nvPr>
            <p:ph type="pic" sz="quarter" idx="14"/>
          </p:nvPr>
        </p:nvSpPr>
        <p:spPr>
          <a:xfrm>
            <a:off x="9144093" y="2021145"/>
            <a:ext cx="3048094" cy="2057581"/>
          </a:xfrm>
          <a:solidFill>
            <a:schemeClr val="bg1">
              <a:lumMod val="85000"/>
            </a:schemeClr>
          </a:solidFill>
        </p:spPr>
        <p:txBody>
          <a:bodyPr/>
          <a:lstStyle>
            <a:lvl1pPr>
              <a:defRPr b="0"/>
            </a:lvl1pPr>
          </a:lstStyle>
          <a:p>
            <a:r>
              <a:rPr lang="en-US" dirty="0"/>
              <a:t>Click icon to add picture</a:t>
            </a:r>
            <a:endParaRPr lang="en-GB" dirty="0"/>
          </a:p>
        </p:txBody>
      </p:sp>
      <p:sp>
        <p:nvSpPr>
          <p:cNvPr id="20" name="Picture Placeholder 4">
            <a:extLst>
              <a:ext uri="{FF2B5EF4-FFF2-40B4-BE49-F238E27FC236}">
                <a16:creationId xmlns:a16="http://schemas.microsoft.com/office/drawing/2014/main" xmlns="" id="{2CEAE3CE-5EB5-4543-8D42-107CBAFDF2D2}"/>
              </a:ext>
            </a:extLst>
          </p:cNvPr>
          <p:cNvSpPr>
            <a:spLocks noGrp="1"/>
          </p:cNvSpPr>
          <p:nvPr>
            <p:ph type="pic" sz="quarter" idx="15"/>
          </p:nvPr>
        </p:nvSpPr>
        <p:spPr>
          <a:xfrm>
            <a:off x="6095999" y="4078726"/>
            <a:ext cx="3048094" cy="2039433"/>
          </a:xfrm>
          <a:solidFill>
            <a:schemeClr val="bg1">
              <a:lumMod val="85000"/>
            </a:schemeClr>
          </a:solidFill>
        </p:spPr>
        <p:txBody>
          <a:bodyPr/>
          <a:lstStyle>
            <a:lvl1pPr>
              <a:defRPr b="0"/>
            </a:lvl1pPr>
          </a:lstStyle>
          <a:p>
            <a:r>
              <a:rPr lang="en-US" dirty="0"/>
              <a:t>Click icon to add picture</a:t>
            </a:r>
            <a:endParaRPr lang="en-GB" dirty="0"/>
          </a:p>
        </p:txBody>
      </p:sp>
      <p:sp>
        <p:nvSpPr>
          <p:cNvPr id="21" name="Picture Placeholder 4">
            <a:extLst>
              <a:ext uri="{FF2B5EF4-FFF2-40B4-BE49-F238E27FC236}">
                <a16:creationId xmlns:a16="http://schemas.microsoft.com/office/drawing/2014/main" xmlns="" id="{4C5C70DC-7563-644F-B3B4-A67D7A5FDD9C}"/>
              </a:ext>
            </a:extLst>
          </p:cNvPr>
          <p:cNvSpPr>
            <a:spLocks noGrp="1"/>
          </p:cNvSpPr>
          <p:nvPr>
            <p:ph type="pic" sz="quarter" idx="16"/>
          </p:nvPr>
        </p:nvSpPr>
        <p:spPr>
          <a:xfrm>
            <a:off x="9144093" y="4078726"/>
            <a:ext cx="3048094" cy="2039433"/>
          </a:xfrm>
          <a:solidFill>
            <a:schemeClr val="bg1">
              <a:lumMod val="95000"/>
            </a:schemeClr>
          </a:solidFill>
        </p:spPr>
        <p:txBody>
          <a:bodyPr/>
          <a:lstStyle>
            <a:lvl1pPr>
              <a:defRPr b="0"/>
            </a:lvl1pPr>
          </a:lstStyle>
          <a:p>
            <a:r>
              <a:rPr lang="en-US" dirty="0"/>
              <a:t>Click icon to add picture</a:t>
            </a:r>
            <a:endParaRPr lang="en-GB" dirty="0"/>
          </a:p>
        </p:txBody>
      </p:sp>
    </p:spTree>
    <p:extLst>
      <p:ext uri="{BB962C8B-B14F-4D97-AF65-F5344CB8AC3E}">
        <p14:creationId xmlns:p14="http://schemas.microsoft.com/office/powerpoint/2010/main" val="35413875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xmlns="" id="{461A7C17-1FCA-458C-A9D5-EB02358F0E8D}"/>
              </a:ext>
            </a:extLst>
          </p:cNvPr>
          <p:cNvSpPr>
            <a:spLocks noGrp="1"/>
          </p:cNvSpPr>
          <p:nvPr>
            <p:ph type="pic" sz="quarter" idx="13"/>
          </p:nvPr>
        </p:nvSpPr>
        <p:spPr>
          <a:xfrm>
            <a:off x="-1" y="-1"/>
            <a:ext cx="12192374" cy="6118160"/>
          </a:xfrm>
          <a:solidFill>
            <a:schemeClr val="bg1">
              <a:lumMod val="95000"/>
            </a:schemeClr>
          </a:solidFill>
        </p:spPr>
        <p:txBody>
          <a:bodyPr lIns="108000" tIns="108000"/>
          <a:lstStyle>
            <a:lvl1pPr>
              <a:defRPr b="0"/>
            </a:lvl1pPr>
          </a:lstStyle>
          <a:p>
            <a:r>
              <a:rPr lang="en-US" dirty="0"/>
              <a:t>Click icon to add picture</a:t>
            </a:r>
            <a:endParaRPr lang="en-GB" dirty="0"/>
          </a:p>
        </p:txBody>
      </p:sp>
      <p:sp>
        <p:nvSpPr>
          <p:cNvPr id="9" name="Slide Number Placeholder 3">
            <a:extLst>
              <a:ext uri="{FF2B5EF4-FFF2-40B4-BE49-F238E27FC236}">
                <a16:creationId xmlns:a16="http://schemas.microsoft.com/office/drawing/2014/main" xmlns="" id="{91F8E359-4E11-0346-8EDA-B01AFB836955}"/>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2" name="Footer Placeholder 1">
            <a:extLst>
              <a:ext uri="{FF2B5EF4-FFF2-40B4-BE49-F238E27FC236}">
                <a16:creationId xmlns:a16="http://schemas.microsoft.com/office/drawing/2014/main" xmlns="" id="{2D7E07E3-ACF6-2E47-A79A-89E873FFEEF8}"/>
              </a:ext>
            </a:extLst>
          </p:cNvPr>
          <p:cNvSpPr>
            <a:spLocks noGrp="1"/>
          </p:cNvSpPr>
          <p:nvPr>
            <p:ph type="ftr" sz="quarter" idx="14"/>
          </p:nvPr>
        </p:nvSpPr>
        <p:spPr/>
        <p:txBody>
          <a:bodyPr/>
          <a:lstStyle/>
          <a:p>
            <a:r>
              <a:rPr lang="en-GB" dirty="0">
                <a:solidFill>
                  <a:srgbClr val="5514B3"/>
                </a:solidFill>
              </a:rPr>
              <a:t>V1 Christina Cuthbertson</a:t>
            </a:r>
          </a:p>
        </p:txBody>
      </p:sp>
      <p:sp>
        <p:nvSpPr>
          <p:cNvPr id="3" name="Date Placeholder 2">
            <a:extLst>
              <a:ext uri="{FF2B5EF4-FFF2-40B4-BE49-F238E27FC236}">
                <a16:creationId xmlns:a16="http://schemas.microsoft.com/office/drawing/2014/main" xmlns="" id="{3C610F19-0BB1-D24F-BBBA-1FA75BE50ECD}"/>
              </a:ext>
            </a:extLst>
          </p:cNvPr>
          <p:cNvSpPr>
            <a:spLocks noGrp="1"/>
          </p:cNvSpPr>
          <p:nvPr>
            <p:ph type="dt" sz="half" idx="15"/>
          </p:nvPr>
        </p:nvSpPr>
        <p:spPr/>
        <p:txBody>
          <a:bodyPr/>
          <a:lstStyle/>
          <a:p>
            <a:fld id="{37ECC702-58C1-438B-A67E-DA4B3D293278}"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539736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 full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xmlns="" id="{77C8F708-C845-439A-92CC-54BE77525098}"/>
              </a:ext>
            </a:extLst>
          </p:cNvPr>
          <p:cNvSpPr>
            <a:spLocks noGrp="1"/>
          </p:cNvSpPr>
          <p:nvPr>
            <p:ph type="pic" sz="quarter" idx="13"/>
          </p:nvPr>
        </p:nvSpPr>
        <p:spPr>
          <a:xfrm>
            <a:off x="-1" y="1479770"/>
            <a:ext cx="12192374" cy="4638391"/>
          </a:xfrm>
          <a:solidFill>
            <a:schemeClr val="bg1">
              <a:lumMod val="95000"/>
            </a:schemeClr>
          </a:solidFill>
        </p:spPr>
        <p:txBody>
          <a:bodyPr lIns="108000" tIns="108000"/>
          <a:lstStyle>
            <a:lvl1pPr>
              <a:defRPr b="0"/>
            </a:lvl1pPr>
          </a:lstStyle>
          <a:p>
            <a:r>
              <a:rPr lang="en-US" dirty="0"/>
              <a:t>Click icon to add picture</a:t>
            </a:r>
            <a:endParaRPr lang="en-GB" dirty="0"/>
          </a:p>
        </p:txBody>
      </p:sp>
      <p:sp>
        <p:nvSpPr>
          <p:cNvPr id="8" name="Slide Number Placeholder 3">
            <a:extLst>
              <a:ext uri="{FF2B5EF4-FFF2-40B4-BE49-F238E27FC236}">
                <a16:creationId xmlns:a16="http://schemas.microsoft.com/office/drawing/2014/main" xmlns="" id="{4756E21D-1E4B-3440-8373-00317E10ADF4}"/>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3" name="Footer Placeholder 2">
            <a:extLst>
              <a:ext uri="{FF2B5EF4-FFF2-40B4-BE49-F238E27FC236}">
                <a16:creationId xmlns:a16="http://schemas.microsoft.com/office/drawing/2014/main" xmlns="" id="{0E1B1A90-3574-C34C-81A6-72A232878A55}"/>
              </a:ext>
            </a:extLst>
          </p:cNvPr>
          <p:cNvSpPr>
            <a:spLocks noGrp="1"/>
          </p:cNvSpPr>
          <p:nvPr>
            <p:ph type="ftr" sz="quarter" idx="14"/>
          </p:nvPr>
        </p:nvSpPr>
        <p:spPr/>
        <p:txBody>
          <a:bodyPr/>
          <a:lstStyle/>
          <a:p>
            <a:r>
              <a:rPr lang="en-GB" dirty="0">
                <a:solidFill>
                  <a:srgbClr val="5514B3"/>
                </a:solidFill>
              </a:rPr>
              <a:t>V1 Christina Cuthbertson</a:t>
            </a:r>
          </a:p>
        </p:txBody>
      </p:sp>
      <p:sp>
        <p:nvSpPr>
          <p:cNvPr id="4" name="Date Placeholder 3">
            <a:extLst>
              <a:ext uri="{FF2B5EF4-FFF2-40B4-BE49-F238E27FC236}">
                <a16:creationId xmlns:a16="http://schemas.microsoft.com/office/drawing/2014/main" xmlns="" id="{2033B244-CE3E-B64C-B070-DFAB24069508}"/>
              </a:ext>
            </a:extLst>
          </p:cNvPr>
          <p:cNvSpPr>
            <a:spLocks noGrp="1"/>
          </p:cNvSpPr>
          <p:nvPr>
            <p:ph type="dt" sz="half" idx="15"/>
          </p:nvPr>
        </p:nvSpPr>
        <p:spPr/>
        <p:txBody>
          <a:bodyPr/>
          <a:lstStyle/>
          <a:p>
            <a:fld id="{8050EAA9-145C-45E5-84E1-7EEB90AC4E86}"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15673230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 2 larg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xmlns="" id="{77C8F708-C845-439A-92CC-54BE77525098}"/>
              </a:ext>
            </a:extLst>
          </p:cNvPr>
          <p:cNvSpPr>
            <a:spLocks noGrp="1"/>
          </p:cNvSpPr>
          <p:nvPr>
            <p:ph type="pic" sz="quarter" idx="13"/>
          </p:nvPr>
        </p:nvSpPr>
        <p:spPr>
          <a:xfrm>
            <a:off x="0" y="1479770"/>
            <a:ext cx="6096186" cy="4638391"/>
          </a:xfrm>
          <a:solidFill>
            <a:schemeClr val="bg1">
              <a:lumMod val="95000"/>
            </a:schemeClr>
          </a:solidFill>
        </p:spPr>
        <p:txBody>
          <a:bodyPr lIns="108000" tIns="108000"/>
          <a:lstStyle>
            <a:lvl1pPr>
              <a:defRPr b="0"/>
            </a:lvl1pPr>
          </a:lstStyle>
          <a:p>
            <a:r>
              <a:rPr lang="en-US" dirty="0"/>
              <a:t>Click icon to add picture</a:t>
            </a:r>
            <a:endParaRPr lang="en-GB" dirty="0"/>
          </a:p>
        </p:txBody>
      </p:sp>
      <p:sp>
        <p:nvSpPr>
          <p:cNvPr id="7" name="Picture Placeholder 6">
            <a:extLst>
              <a:ext uri="{FF2B5EF4-FFF2-40B4-BE49-F238E27FC236}">
                <a16:creationId xmlns:a16="http://schemas.microsoft.com/office/drawing/2014/main" xmlns="" id="{FA139E5E-A22B-4F21-B007-3DE51F648135}"/>
              </a:ext>
            </a:extLst>
          </p:cNvPr>
          <p:cNvSpPr>
            <a:spLocks noGrp="1"/>
          </p:cNvSpPr>
          <p:nvPr>
            <p:ph type="pic" sz="quarter" idx="14"/>
          </p:nvPr>
        </p:nvSpPr>
        <p:spPr>
          <a:xfrm>
            <a:off x="6095814" y="1479770"/>
            <a:ext cx="6096186" cy="4638391"/>
          </a:xfrm>
          <a:solidFill>
            <a:schemeClr val="bg1">
              <a:lumMod val="85000"/>
            </a:schemeClr>
          </a:solidFill>
        </p:spPr>
        <p:txBody>
          <a:bodyPr lIns="108000" tIns="108000"/>
          <a:lstStyle>
            <a:lvl1pPr>
              <a:defRPr b="0"/>
            </a:lvl1pPr>
          </a:lstStyle>
          <a:p>
            <a:r>
              <a:rPr lang="en-US" dirty="0"/>
              <a:t>Click icon to add picture</a:t>
            </a:r>
            <a:endParaRPr lang="en-GB" dirty="0"/>
          </a:p>
        </p:txBody>
      </p:sp>
      <p:sp>
        <p:nvSpPr>
          <p:cNvPr id="9" name="Slide Number Placeholder 3">
            <a:extLst>
              <a:ext uri="{FF2B5EF4-FFF2-40B4-BE49-F238E27FC236}">
                <a16:creationId xmlns:a16="http://schemas.microsoft.com/office/drawing/2014/main" xmlns="" id="{2289E0EB-215A-DA44-95C8-18D2200800D5}"/>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3" name="Footer Placeholder 2">
            <a:extLst>
              <a:ext uri="{FF2B5EF4-FFF2-40B4-BE49-F238E27FC236}">
                <a16:creationId xmlns:a16="http://schemas.microsoft.com/office/drawing/2014/main" xmlns="" id="{0D94B8D3-8F91-2449-928A-5C78907E1DE5}"/>
              </a:ext>
            </a:extLst>
          </p:cNvPr>
          <p:cNvSpPr>
            <a:spLocks noGrp="1"/>
          </p:cNvSpPr>
          <p:nvPr>
            <p:ph type="ftr" sz="quarter" idx="15"/>
          </p:nvPr>
        </p:nvSpPr>
        <p:spPr/>
        <p:txBody>
          <a:bodyPr/>
          <a:lstStyle/>
          <a:p>
            <a:r>
              <a:rPr lang="en-GB" dirty="0">
                <a:solidFill>
                  <a:srgbClr val="5514B3"/>
                </a:solidFill>
              </a:rPr>
              <a:t>V1 Christina Cuthbertson</a:t>
            </a:r>
          </a:p>
        </p:txBody>
      </p:sp>
      <p:sp>
        <p:nvSpPr>
          <p:cNvPr id="4" name="Date Placeholder 3">
            <a:extLst>
              <a:ext uri="{FF2B5EF4-FFF2-40B4-BE49-F238E27FC236}">
                <a16:creationId xmlns:a16="http://schemas.microsoft.com/office/drawing/2014/main" xmlns="" id="{D5C9E27D-8FAE-CE4D-B0B6-876DC20E0F4F}"/>
              </a:ext>
            </a:extLst>
          </p:cNvPr>
          <p:cNvSpPr>
            <a:spLocks noGrp="1"/>
          </p:cNvSpPr>
          <p:nvPr>
            <p:ph type="dt" sz="half" idx="16"/>
          </p:nvPr>
        </p:nvSpPr>
        <p:spPr/>
        <p:txBody>
          <a:bodyPr/>
          <a:lstStyle/>
          <a:p>
            <a:fld id="{DB40CB0B-47E2-4856-AFC9-9A8561857FAD}"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26874041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3">
            <a:extLst>
              <a:ext uri="{FF2B5EF4-FFF2-40B4-BE49-F238E27FC236}">
                <a16:creationId xmlns:a16="http://schemas.microsoft.com/office/drawing/2014/main" xmlns="" id="{845E0592-16A3-6C47-B3F4-79A4DADC8378}"/>
              </a:ext>
            </a:extLst>
          </p:cNvPr>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3" name="Footer Placeholder 2">
            <a:extLst>
              <a:ext uri="{FF2B5EF4-FFF2-40B4-BE49-F238E27FC236}">
                <a16:creationId xmlns:a16="http://schemas.microsoft.com/office/drawing/2014/main" xmlns="" id="{E09C3A19-1701-CB41-A94D-A971F4EFFEA3}"/>
              </a:ext>
            </a:extLst>
          </p:cNvPr>
          <p:cNvSpPr>
            <a:spLocks noGrp="1"/>
          </p:cNvSpPr>
          <p:nvPr>
            <p:ph type="ftr" sz="quarter" idx="13"/>
          </p:nvPr>
        </p:nvSpPr>
        <p:spPr/>
        <p:txBody>
          <a:bodyPr/>
          <a:lstStyle/>
          <a:p>
            <a:r>
              <a:rPr lang="en-GB" dirty="0">
                <a:solidFill>
                  <a:srgbClr val="5514B3"/>
                </a:solidFill>
              </a:rPr>
              <a:t>V1 Christina Cuthbertson</a:t>
            </a:r>
          </a:p>
        </p:txBody>
      </p:sp>
      <p:sp>
        <p:nvSpPr>
          <p:cNvPr id="4" name="Date Placeholder 3">
            <a:extLst>
              <a:ext uri="{FF2B5EF4-FFF2-40B4-BE49-F238E27FC236}">
                <a16:creationId xmlns:a16="http://schemas.microsoft.com/office/drawing/2014/main" xmlns="" id="{C0B8CD5E-6DDE-F843-A2ED-735B3D5D1AD8}"/>
              </a:ext>
            </a:extLst>
          </p:cNvPr>
          <p:cNvSpPr>
            <a:spLocks noGrp="1"/>
          </p:cNvSpPr>
          <p:nvPr>
            <p:ph type="dt" sz="half" idx="14"/>
          </p:nvPr>
        </p:nvSpPr>
        <p:spPr/>
        <p:txBody>
          <a:bodyPr/>
          <a:lstStyle/>
          <a:p>
            <a:fld id="{0FFA9947-EA17-4E59-AB54-15A1E3414C68}"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22289009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8600"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2" name="Footer Placeholder 1">
            <a:extLst>
              <a:ext uri="{FF2B5EF4-FFF2-40B4-BE49-F238E27FC236}">
                <a16:creationId xmlns:a16="http://schemas.microsoft.com/office/drawing/2014/main" xmlns="" id="{5E396691-2E15-1441-A233-0E4AEF822184}"/>
              </a:ext>
            </a:extLst>
          </p:cNvPr>
          <p:cNvSpPr>
            <a:spLocks noGrp="1"/>
          </p:cNvSpPr>
          <p:nvPr>
            <p:ph type="ftr" sz="quarter" idx="13"/>
          </p:nvPr>
        </p:nvSpPr>
        <p:spPr/>
        <p:txBody>
          <a:bodyPr/>
          <a:lstStyle/>
          <a:p>
            <a:r>
              <a:rPr lang="en-GB" dirty="0">
                <a:solidFill>
                  <a:srgbClr val="5514B3"/>
                </a:solidFill>
              </a:rPr>
              <a:t>V1 Christina Cuthbertson</a:t>
            </a:r>
          </a:p>
        </p:txBody>
      </p:sp>
      <p:sp>
        <p:nvSpPr>
          <p:cNvPr id="5" name="Date Placeholder 4">
            <a:extLst>
              <a:ext uri="{FF2B5EF4-FFF2-40B4-BE49-F238E27FC236}">
                <a16:creationId xmlns:a16="http://schemas.microsoft.com/office/drawing/2014/main" xmlns="" id="{425052D3-6940-674E-A3F5-3E2F0C7B0466}"/>
              </a:ext>
            </a:extLst>
          </p:cNvPr>
          <p:cNvSpPr>
            <a:spLocks noGrp="1"/>
          </p:cNvSpPr>
          <p:nvPr>
            <p:ph type="dt" sz="half" idx="14"/>
          </p:nvPr>
        </p:nvSpPr>
        <p:spPr/>
        <p:txBody>
          <a:bodyPr/>
          <a:lstStyle/>
          <a:p>
            <a:fld id="{947C000F-B406-4652-9A3C-81A97E4FF004}"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19769585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66ECA2DA-C317-CB40-89FE-CBD5A23397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9" cy="6858000"/>
          </a:xfrm>
          <a:prstGeom prst="rect">
            <a:avLst/>
          </a:prstGeom>
        </p:spPr>
      </p:pic>
      <p:pic>
        <p:nvPicPr>
          <p:cNvPr id="3" name="Picture 2">
            <a:extLst>
              <a:ext uri="{FF2B5EF4-FFF2-40B4-BE49-F238E27FC236}">
                <a16:creationId xmlns:a16="http://schemas.microsoft.com/office/drawing/2014/main" xmlns="" id="{4FD2530A-56F5-44CF-9F8B-0651CCF6D09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0234" y="2717720"/>
            <a:ext cx="1441761" cy="1425630"/>
          </a:xfrm>
          <a:prstGeom prst="rect">
            <a:avLst/>
          </a:prstGeom>
        </p:spPr>
      </p:pic>
      <p:sp>
        <p:nvSpPr>
          <p:cNvPr id="11" name="TextBox 10">
            <a:extLst>
              <a:ext uri="{FF2B5EF4-FFF2-40B4-BE49-F238E27FC236}">
                <a16:creationId xmlns:a16="http://schemas.microsoft.com/office/drawing/2014/main" xmlns="" id="{D1B30074-3AA9-914C-AD7C-4672820CE5E3}"/>
              </a:ext>
            </a:extLst>
          </p:cNvPr>
          <p:cNvSpPr txBox="1"/>
          <p:nvPr userDrawn="1"/>
        </p:nvSpPr>
        <p:spPr>
          <a:xfrm>
            <a:off x="9894536" y="6332816"/>
            <a:ext cx="2151595" cy="262486"/>
          </a:xfrm>
          <a:prstGeom prst="rect">
            <a:avLst/>
          </a:prstGeom>
          <a:noFill/>
        </p:spPr>
        <p:txBody>
          <a:bodyPr wrap="square" lIns="0" tIns="0" rIns="0" bIns="0" rtlCol="0" anchor="b" anchorCtr="0">
            <a:noAutofit/>
          </a:bodyPr>
          <a:lstStyle/>
          <a:p>
            <a:r>
              <a:rPr lang="en-GB" sz="997" b="1" dirty="0">
                <a:solidFill>
                  <a:srgbClr val="FFFFFF"/>
                </a:solidFill>
              </a:rPr>
              <a:t>© British Telecommunications plc</a:t>
            </a:r>
          </a:p>
        </p:txBody>
      </p:sp>
    </p:spTree>
    <p:extLst>
      <p:ext uri="{BB962C8B-B14F-4D97-AF65-F5344CB8AC3E}">
        <p14:creationId xmlns:p14="http://schemas.microsoft.com/office/powerpoint/2010/main" val="400999253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large text) (blue)">
    <p:bg>
      <p:bgPr>
        <a:solidFill>
          <a:schemeClr val="accent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E094E845-0CA1-2443-A045-12080128E4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a:extLst>
              <a:ext uri="{FF2B5EF4-FFF2-40B4-BE49-F238E27FC236}">
                <a16:creationId xmlns="" xmlns:a16="http://schemas.microsoft.com/office/drawing/2014/main" id="{3B9A7C5A-A4E5-084B-874F-1EBE27C1A2C6}"/>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 xmlns:a16="http://schemas.microsoft.com/office/drawing/2014/main" id="{35AEA2BA-177C-E64B-9837-AABF6BC3D7B1}"/>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8" name="Picture 7">
            <a:extLst>
              <a:ext uri="{FF2B5EF4-FFF2-40B4-BE49-F238E27FC236}">
                <a16:creationId xmlns="" xmlns:a16="http://schemas.microsoft.com/office/drawing/2014/main" id="{969AB210-B4BE-3745-A764-C8A3F4B799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2" name="Footer Placeholder 1">
            <a:extLst>
              <a:ext uri="{FF2B5EF4-FFF2-40B4-BE49-F238E27FC236}">
                <a16:creationId xmlns="" xmlns:a16="http://schemas.microsoft.com/office/drawing/2014/main" id="{CD78FAEE-F4E9-0142-8675-03E847BB064B}"/>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 xmlns:a16="http://schemas.microsoft.com/office/drawing/2014/main" id="{55D1C34E-E31F-A342-A8F8-B80FAE2399DE}"/>
              </a:ext>
            </a:extLst>
          </p:cNvPr>
          <p:cNvSpPr>
            <a:spLocks noGrp="1"/>
          </p:cNvSpPr>
          <p:nvPr>
            <p:ph type="dt" sz="half" idx="14"/>
          </p:nvPr>
        </p:nvSpPr>
        <p:spPr/>
        <p:txBody>
          <a:bodyPr/>
          <a:lstStyle>
            <a:lvl1pPr>
              <a:defRPr>
                <a:solidFill>
                  <a:schemeClr val="bg1"/>
                </a:solidFill>
              </a:defRPr>
            </a:lvl1pPr>
          </a:lstStyle>
          <a:p>
            <a:fld id="{1D549B9A-C2C2-5E44-B7A4-0454029ABE34}"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22637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45B44951-02CE-404B-AF0F-AF015BE216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2" name="Title 1"/>
          <p:cNvSpPr>
            <a:spLocks noGrp="1"/>
          </p:cNvSpPr>
          <p:nvPr>
            <p:ph type="title" hasCustomPrompt="1"/>
          </p:nvPr>
        </p:nvSpPr>
        <p:spPr>
          <a:xfrm>
            <a:off x="357379" y="2021146"/>
            <a:ext cx="6454786" cy="324827"/>
          </a:xfrm>
        </p:spPr>
        <p:txBody>
          <a:bodyPr anchor="t" anchorCtr="0"/>
          <a:lstStyle>
            <a:lvl1pPr algn="l">
              <a:lnSpc>
                <a:spcPct val="100000"/>
              </a:lnSpc>
              <a:defRPr sz="2391"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Text Placeholder 8"/>
          <p:cNvSpPr>
            <a:spLocks noGrp="1"/>
          </p:cNvSpPr>
          <p:nvPr>
            <p:ph type="body" sz="quarter" idx="13"/>
          </p:nvPr>
        </p:nvSpPr>
        <p:spPr>
          <a:xfrm>
            <a:off x="357379" y="2382065"/>
            <a:ext cx="6454786" cy="1624135"/>
          </a:xfrm>
        </p:spPr>
        <p:txBody>
          <a:bodyPr/>
          <a:lstStyle>
            <a:lvl1pPr>
              <a:lnSpc>
                <a:spcPct val="100000"/>
              </a:lnSpc>
              <a:defRPr sz="2391" b="0">
                <a:solidFill>
                  <a:schemeClr val="bg1"/>
                </a:solidFill>
                <a:latin typeface="Century Gothic" panose="020B0502020202020204" pitchFamily="34" charset="0"/>
              </a:defRPr>
            </a:lvl1pPr>
          </a:lstStyle>
          <a:p>
            <a:pPr lvl="0"/>
            <a:r>
              <a:rPr lang="en-US"/>
              <a:t>Click to edit Master text styles</a:t>
            </a:r>
          </a:p>
        </p:txBody>
      </p:sp>
      <p:sp>
        <p:nvSpPr>
          <p:cNvPr id="10" name="Slide Number Placeholder 3">
            <a:extLst>
              <a:ext uri="{FF2B5EF4-FFF2-40B4-BE49-F238E27FC236}">
                <a16:creationId xmlns="" xmlns:a16="http://schemas.microsoft.com/office/drawing/2014/main" id="{D8447239-4152-6A49-BAF1-40CFBC712E4F}"/>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12" name="Picture 11">
            <a:extLst>
              <a:ext uri="{FF2B5EF4-FFF2-40B4-BE49-F238E27FC236}">
                <a16:creationId xmlns="" xmlns:a16="http://schemas.microsoft.com/office/drawing/2014/main" id="{AF3FB640-48C0-FC43-83C8-425617B3725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3" name="Footer Placeholder 2">
            <a:extLst>
              <a:ext uri="{FF2B5EF4-FFF2-40B4-BE49-F238E27FC236}">
                <a16:creationId xmlns="" xmlns:a16="http://schemas.microsoft.com/office/drawing/2014/main" id="{6BD50BBC-5E59-3442-9F27-0265C1780DE3}"/>
              </a:ext>
            </a:extLst>
          </p:cNvPr>
          <p:cNvSpPr>
            <a:spLocks noGrp="1"/>
          </p:cNvSpPr>
          <p:nvPr>
            <p:ph type="ftr" sz="quarter" idx="14"/>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5" name="Date Placeholder 4">
            <a:extLst>
              <a:ext uri="{FF2B5EF4-FFF2-40B4-BE49-F238E27FC236}">
                <a16:creationId xmlns="" xmlns:a16="http://schemas.microsoft.com/office/drawing/2014/main" id="{B4DDA4A6-E8B3-2E4C-8A28-6591D11A82C4}"/>
              </a:ext>
            </a:extLst>
          </p:cNvPr>
          <p:cNvSpPr>
            <a:spLocks noGrp="1"/>
          </p:cNvSpPr>
          <p:nvPr>
            <p:ph type="dt" sz="half" idx="15"/>
          </p:nvPr>
        </p:nvSpPr>
        <p:spPr/>
        <p:txBody>
          <a:bodyPr/>
          <a:lstStyle>
            <a:lvl1pPr>
              <a:defRPr>
                <a:solidFill>
                  <a:schemeClr val="bg1"/>
                </a:solidFill>
              </a:defRPr>
            </a:lvl1pPr>
          </a:lstStyle>
          <a:p>
            <a:fld id="{879B515E-C7B9-B649-80AD-C85073D465B7}" type="datetime8">
              <a:rPr lang="en-US" smtClean="0">
                <a:solidFill>
                  <a:srgbClr val="FFFFFF"/>
                </a:solidFill>
              </a:rPr>
              <a:pPr/>
              <a:t>6/19/2020 11:30 AM</a:t>
            </a:fld>
            <a:endParaRPr dirty="0">
              <a:solidFill>
                <a:srgbClr val="FFFFFF"/>
              </a:solidFill>
            </a:endParaRPr>
          </a:p>
        </p:txBody>
      </p:sp>
    </p:spTree>
    <p:extLst>
      <p:ext uri="{BB962C8B-B14F-4D97-AF65-F5344CB8AC3E}">
        <p14:creationId xmlns:p14="http://schemas.microsoft.com/office/powerpoint/2010/main" val="3142685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17908DFE-CFFC-0B49-81C8-88E92473B5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2" name="Title 1"/>
          <p:cNvSpPr>
            <a:spLocks noGrp="1"/>
          </p:cNvSpPr>
          <p:nvPr>
            <p:ph type="title" hasCustomPrompt="1"/>
          </p:nvPr>
        </p:nvSpPr>
        <p:spPr>
          <a:xfrm>
            <a:off x="357379" y="2021146"/>
            <a:ext cx="11475175" cy="2706892"/>
          </a:xfrm>
        </p:spPr>
        <p:txBody>
          <a:bodyPr anchor="ctr" anchorCtr="0"/>
          <a:lstStyle>
            <a:lvl1pPr algn="ctr">
              <a:lnSpc>
                <a:spcPct val="90000"/>
              </a:lnSpc>
              <a:defRPr sz="3188"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pic>
        <p:nvPicPr>
          <p:cNvPr id="5" name="Picture 4">
            <a:extLst>
              <a:ext uri="{FF2B5EF4-FFF2-40B4-BE49-F238E27FC236}">
                <a16:creationId xmlns="" xmlns:a16="http://schemas.microsoft.com/office/drawing/2014/main" id="{20DB4D85-0A02-8543-9160-78A1DEC9DB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3" name="Date Placeholder 2">
            <a:extLst>
              <a:ext uri="{FF2B5EF4-FFF2-40B4-BE49-F238E27FC236}">
                <a16:creationId xmlns="" xmlns:a16="http://schemas.microsoft.com/office/drawing/2014/main" id="{39934659-489A-114F-A446-886EB5E3B670}"/>
              </a:ext>
            </a:extLst>
          </p:cNvPr>
          <p:cNvSpPr>
            <a:spLocks noGrp="1"/>
          </p:cNvSpPr>
          <p:nvPr>
            <p:ph type="dt" sz="half" idx="10"/>
          </p:nvPr>
        </p:nvSpPr>
        <p:spPr/>
        <p:txBody>
          <a:bodyPr/>
          <a:lstStyle>
            <a:lvl1pPr>
              <a:defRPr>
                <a:solidFill>
                  <a:schemeClr val="bg1"/>
                </a:solidFill>
              </a:defRPr>
            </a:lvl1pPr>
          </a:lstStyle>
          <a:p>
            <a:fld id="{52506F30-EEB5-3748-B36E-E63A94E9E8C8}" type="datetime8">
              <a:rPr lang="en-US" smtClean="0">
                <a:solidFill>
                  <a:srgbClr val="FFFFFF"/>
                </a:solidFill>
              </a:rPr>
              <a:pPr/>
              <a:t>6/19/2020 11:30 AM</a:t>
            </a:fld>
            <a:endParaRPr dirty="0">
              <a:solidFill>
                <a:srgbClr val="FFFFFF"/>
              </a:solidFill>
            </a:endParaRPr>
          </a:p>
        </p:txBody>
      </p:sp>
      <p:sp>
        <p:nvSpPr>
          <p:cNvPr id="8" name="Slide Number Placeholder 3">
            <a:extLst>
              <a:ext uri="{FF2B5EF4-FFF2-40B4-BE49-F238E27FC236}">
                <a16:creationId xmlns="" xmlns:a16="http://schemas.microsoft.com/office/drawing/2014/main" id="{8561822B-4A7D-5843-9315-1B2402B04439}"/>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Tree>
    <p:extLst>
      <p:ext uri="{BB962C8B-B14F-4D97-AF65-F5344CB8AC3E}">
        <p14:creationId xmlns:p14="http://schemas.microsoft.com/office/powerpoint/2010/main" val="60836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Slide Number Placeholder 3">
            <a:extLst>
              <a:ext uri="{FF2B5EF4-FFF2-40B4-BE49-F238E27FC236}">
                <a16:creationId xmlns="" xmlns:a16="http://schemas.microsoft.com/office/drawing/2014/main" id="{1E79229F-E4F2-2C46-A797-0DA293D70896}"/>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TextBox 3">
            <a:extLst>
              <a:ext uri="{FF2B5EF4-FFF2-40B4-BE49-F238E27FC236}">
                <a16:creationId xmlns="" xmlns:a16="http://schemas.microsoft.com/office/drawing/2014/main" id="{C4F1F03D-C4F0-AF4D-AFFF-609C4FF4D6D3}"/>
              </a:ext>
            </a:extLst>
          </p:cNvPr>
          <p:cNvSpPr txBox="1"/>
          <p:nvPr userDrawn="1"/>
        </p:nvSpPr>
        <p:spPr>
          <a:xfrm>
            <a:off x="11568633" y="6502197"/>
            <a:ext cx="0" cy="0"/>
          </a:xfrm>
          <a:prstGeom prst="rect">
            <a:avLst/>
          </a:prstGeom>
          <a:noFill/>
        </p:spPr>
        <p:txBody>
          <a:bodyPr wrap="none" lIns="0" tIns="0" rIns="0" bIns="0" rtlCol="0">
            <a:noAutofit/>
          </a:bodyPr>
          <a:lstStyle/>
          <a:p>
            <a:endParaRPr lang="en-US" sz="1494" dirty="0" err="1">
              <a:solidFill>
                <a:srgbClr val="000000"/>
              </a:solidFill>
            </a:endParaRPr>
          </a:p>
        </p:txBody>
      </p:sp>
      <p:sp>
        <p:nvSpPr>
          <p:cNvPr id="5" name="Footer Placeholder 4">
            <a:extLst>
              <a:ext uri="{FF2B5EF4-FFF2-40B4-BE49-F238E27FC236}">
                <a16:creationId xmlns="" xmlns:a16="http://schemas.microsoft.com/office/drawing/2014/main" id="{22F7D163-90BB-984D-8414-8F6CC3676125}"/>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Title 5">
            <a:extLst>
              <a:ext uri="{FF2B5EF4-FFF2-40B4-BE49-F238E27FC236}">
                <a16:creationId xmlns="" xmlns:a16="http://schemas.microsoft.com/office/drawing/2014/main" id="{6B1B4166-45F0-DA42-B193-E60E5144CA12}"/>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 xmlns:a16="http://schemas.microsoft.com/office/drawing/2014/main" id="{AF42AB2C-E8B8-4B42-AD9C-2D3F18E9744E}"/>
              </a:ext>
            </a:extLst>
          </p:cNvPr>
          <p:cNvSpPr>
            <a:spLocks noGrp="1"/>
          </p:cNvSpPr>
          <p:nvPr>
            <p:ph type="dt" sz="half" idx="14"/>
          </p:nvPr>
        </p:nvSpPr>
        <p:spPr/>
        <p:txBody>
          <a:bodyPr/>
          <a:lstStyle/>
          <a:p>
            <a:fld id="{D2066C9A-3A41-1B44-93FE-861B8A9F5FAF}"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2752748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narrow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9968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 xmlns:a16="http://schemas.microsoft.com/office/drawing/2014/main" id="{DE6BEA8B-4829-A743-B35D-07BAABCEB9DB}"/>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 xmlns:a16="http://schemas.microsoft.com/office/drawing/2014/main" id="{EA915E6A-12FB-A34C-A8CB-3CFDAF3C1DBE}"/>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 xmlns:a16="http://schemas.microsoft.com/office/drawing/2014/main" id="{ACD79FD8-7803-2D4C-886D-C75EF739025B}"/>
              </a:ext>
            </a:extLst>
          </p:cNvPr>
          <p:cNvSpPr>
            <a:spLocks noGrp="1"/>
          </p:cNvSpPr>
          <p:nvPr>
            <p:ph type="dt" sz="half" idx="14"/>
          </p:nvPr>
        </p:nvSpPr>
        <p:spPr/>
        <p:txBody>
          <a:bodyPr/>
          <a:lstStyle/>
          <a:p>
            <a:fld id="{75C0C07E-04C7-C74A-88C5-EFB7A78F13F0}"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4114183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image" Target="../media/image1.png"/><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theme" Target="../theme/theme2.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slideLayout" Target="../slideLayouts/slideLayout46.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99" y="830114"/>
            <a:ext cx="4661790" cy="794022"/>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58599" y="2021146"/>
            <a:ext cx="4661790" cy="360919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657254" y="6334128"/>
            <a:ext cx="7028927" cy="263471"/>
          </a:xfrm>
          <a:prstGeom prst="rect">
            <a:avLst/>
          </a:prstGeom>
        </p:spPr>
        <p:txBody>
          <a:bodyPr vert="horz" lIns="0" tIns="0" rIns="0" bIns="0" rtlCol="0" anchor="b" anchorCtr="0">
            <a:noAutofit/>
          </a:bodyPr>
          <a:lstStyle>
            <a:lvl1pPr algn="r">
              <a:defRPr sz="996" b="1">
                <a:solidFill>
                  <a:schemeClr val="accent1"/>
                </a:solidFill>
              </a:defRPr>
            </a:lvl1pPr>
          </a:lstStyle>
          <a:p>
            <a:r>
              <a:rPr lang="en-GB" dirty="0">
                <a:solidFill>
                  <a:srgbClr val="5514B3"/>
                </a:solidFill>
              </a:rPr>
              <a:t>Security classification. Published version. Owner's name.</a:t>
            </a:r>
          </a:p>
        </p:txBody>
      </p:sp>
      <p:sp>
        <p:nvSpPr>
          <p:cNvPr id="6" name="Slide Number Placeholder 5"/>
          <p:cNvSpPr>
            <a:spLocks noGrp="1"/>
          </p:cNvSpPr>
          <p:nvPr>
            <p:ph type="sldNum" sz="quarter" idx="4"/>
          </p:nvPr>
        </p:nvSpPr>
        <p:spPr>
          <a:xfrm>
            <a:off x="358599" y="6334128"/>
            <a:ext cx="358599" cy="263471"/>
          </a:xfrm>
          <a:prstGeom prst="rect">
            <a:avLst/>
          </a:prstGeom>
        </p:spPr>
        <p:txBody>
          <a:bodyPr vert="horz" lIns="0" tIns="0" rIns="0" bIns="0" rtlCol="0" anchor="b" anchorCtr="0">
            <a:noAutofit/>
          </a:bodyPr>
          <a:lstStyle>
            <a:lvl1pPr algn="ctr">
              <a:defRPr sz="996" b="0" i="0">
                <a:solidFill>
                  <a:schemeClr val="accent1"/>
                </a:solidFill>
                <a:latin typeface="BT Font" panose="020B0506020204020204" pitchFamily="34" charset="77"/>
              </a:defRPr>
            </a:lvl1pPr>
          </a:lstStyle>
          <a:p>
            <a:pPr algn="l"/>
            <a:fld id="{0B868178-02AE-42FC-958D-6B8F13B60175}" type="slidenum">
              <a:rPr lang="en-GB" smtClean="0">
                <a:solidFill>
                  <a:srgbClr val="5514B3"/>
                </a:solidFill>
              </a:rPr>
              <a:pPr algn="l"/>
              <a:t>‹#›</a:t>
            </a:fld>
            <a:endParaRPr lang="en-GB" dirty="0">
              <a:solidFill>
                <a:srgbClr val="5514B3"/>
              </a:solidFill>
            </a:endParaRPr>
          </a:p>
        </p:txBody>
      </p:sp>
      <p:pic>
        <p:nvPicPr>
          <p:cNvPr id="10" name="Picture 9">
            <a:extLst>
              <a:ext uri="{FF2B5EF4-FFF2-40B4-BE49-F238E27FC236}">
                <a16:creationId xmlns="" xmlns:a16="http://schemas.microsoft.com/office/drawing/2014/main" id="{3AE9E1D1-80B4-4737-A902-4D72D8F4317B}"/>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11365089" y="6287209"/>
            <a:ext cx="475694" cy="478771"/>
          </a:xfrm>
          <a:prstGeom prst="rect">
            <a:avLst/>
          </a:prstGeom>
        </p:spPr>
      </p:pic>
      <p:sp>
        <p:nvSpPr>
          <p:cNvPr id="12" name="Date Placeholder 11">
            <a:extLst>
              <a:ext uri="{FF2B5EF4-FFF2-40B4-BE49-F238E27FC236}">
                <a16:creationId xmlns="" xmlns:a16="http://schemas.microsoft.com/office/drawing/2014/main" id="{C39E60E8-B03D-CF46-B400-1768FAAA8855}"/>
              </a:ext>
            </a:extLst>
          </p:cNvPr>
          <p:cNvSpPr>
            <a:spLocks noGrp="1"/>
          </p:cNvSpPr>
          <p:nvPr>
            <p:ph type="dt" sz="half" idx="2"/>
          </p:nvPr>
        </p:nvSpPr>
        <p:spPr>
          <a:xfrm>
            <a:off x="1505420" y="6334129"/>
            <a:ext cx="1861094" cy="263471"/>
          </a:xfrm>
          <a:prstGeom prst="rect">
            <a:avLst/>
          </a:prstGeom>
        </p:spPr>
        <p:txBody>
          <a:bodyPr vert="horz" lIns="0" tIns="0" rIns="0" bIns="0" rtlCol="0" anchor="b" anchorCtr="0">
            <a:noAutofit/>
          </a:bodyPr>
          <a:lstStyle>
            <a:lvl1pPr>
              <a:defRPr lang="en-GB" sz="996" b="0" i="0" smtClean="0">
                <a:solidFill>
                  <a:schemeClr val="accent1"/>
                </a:solidFill>
                <a:latin typeface="BT Font" panose="020B0506020204020204" pitchFamily="34" charset="77"/>
              </a:defRPr>
            </a:lvl1pPr>
          </a:lstStyle>
          <a:p>
            <a:fld id="{90D222F1-69A6-5842-A2FE-BAB8412F77EB}" type="datetime8">
              <a:rPr lang="en-US">
                <a:solidFill>
                  <a:srgbClr val="5514B3"/>
                </a:solidFill>
              </a:rPr>
              <a:pPr/>
              <a:t>6/19/2020 11:30 AM</a:t>
            </a:fld>
            <a:endParaRPr>
              <a:solidFill>
                <a:srgbClr val="5514B3"/>
              </a:solidFill>
            </a:endParaRPr>
          </a:p>
        </p:txBody>
      </p:sp>
    </p:spTree>
    <p:extLst>
      <p:ext uri="{BB962C8B-B14F-4D97-AF65-F5344CB8AC3E}">
        <p14:creationId xmlns:p14="http://schemas.microsoft.com/office/powerpoint/2010/main" val="1417614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hf hdr="0"/>
  <p:txStyles>
    <p:titleStyle>
      <a:lvl1pPr algn="l" defTabSz="908557" rtl="0" eaLnBrk="1" latinLnBrk="0" hangingPunct="1">
        <a:spcBef>
          <a:spcPct val="0"/>
        </a:spcBef>
        <a:buNone/>
        <a:defRPr sz="2590" b="1" kern="1200">
          <a:solidFill>
            <a:schemeClr val="accent1"/>
          </a:solidFill>
          <a:latin typeface="Century Gothic" panose="020B0502020202020204" pitchFamily="34" charset="0"/>
          <a:ea typeface="+mj-ea"/>
          <a:cs typeface="+mj-cs"/>
        </a:defRPr>
      </a:lvl1pPr>
    </p:titleStyle>
    <p:bodyStyle>
      <a:lvl1pPr marL="0" indent="0" algn="l" defTabSz="908557" rtl="0" eaLnBrk="1" latinLnBrk="0" hangingPunct="1">
        <a:lnSpc>
          <a:spcPct val="110000"/>
        </a:lnSpc>
        <a:spcBef>
          <a:spcPts val="0"/>
        </a:spcBef>
        <a:spcAft>
          <a:spcPts val="0"/>
        </a:spcAft>
        <a:buFontTx/>
        <a:buNone/>
        <a:defRPr sz="1494" b="0" i="0" kern="1200">
          <a:solidFill>
            <a:schemeClr val="tx1"/>
          </a:solidFill>
          <a:latin typeface="Century Gothic" panose="020B0502020202020204" pitchFamily="34" charset="0"/>
          <a:ea typeface="+mn-ea"/>
          <a:cs typeface="+mn-cs"/>
        </a:defRPr>
      </a:lvl1pPr>
      <a:lvl2pPr marL="0" indent="0" algn="l" defTabSz="908557" rtl="0" eaLnBrk="1" latinLnBrk="0" hangingPunct="1">
        <a:lnSpc>
          <a:spcPct val="110000"/>
        </a:lnSpc>
        <a:spcBef>
          <a:spcPts val="0"/>
        </a:spcBef>
        <a:spcAft>
          <a:spcPts val="1942"/>
        </a:spcAft>
        <a:buFont typeface="Arial" panose="020B0604020202020204" pitchFamily="34" charset="0"/>
        <a:buNone/>
        <a:defRPr sz="1494" b="0" i="0" kern="1200">
          <a:solidFill>
            <a:schemeClr val="tx1"/>
          </a:solidFill>
          <a:latin typeface="Century Gothic" panose="020B0502020202020204" pitchFamily="34" charset="0"/>
          <a:ea typeface="+mn-ea"/>
          <a:cs typeface="+mn-cs"/>
        </a:defRPr>
      </a:lvl2pPr>
      <a:lvl3pPr marL="179298" indent="-179298" algn="l" defTabSz="908557"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3pPr>
      <a:lvl4pPr marL="358596" indent="-179298" algn="l" defTabSz="908557" rtl="0" eaLnBrk="1" latinLnBrk="0" hangingPunct="1">
        <a:lnSpc>
          <a:spcPct val="110000"/>
        </a:lnSpc>
        <a:spcBef>
          <a:spcPts val="0"/>
        </a:spcBef>
        <a:spcAft>
          <a:spcPts val="0"/>
        </a:spcAft>
        <a:buFont typeface="BT Font Light" panose="020B0403030204020203" pitchFamily="34" charset="0"/>
        <a:buChar char="&gt;"/>
        <a:defRPr sz="1494" b="0" i="0" kern="1200">
          <a:solidFill>
            <a:schemeClr val="tx1"/>
          </a:solidFill>
          <a:latin typeface="Century Gothic" panose="020B0502020202020204" pitchFamily="34" charset="0"/>
          <a:ea typeface="+mn-ea"/>
          <a:cs typeface="+mn-cs"/>
        </a:defRPr>
      </a:lvl4pPr>
      <a:lvl5pPr marL="537894" indent="-179298" algn="l" defTabSz="908557"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5pPr>
      <a:lvl6pPr marL="2498532"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6pPr>
      <a:lvl7pPr marL="2952810"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7pPr>
      <a:lvl8pPr marL="3407088"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8pPr>
      <a:lvl9pPr marL="3861367"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9pPr>
    </p:bodyStyle>
    <p:otherStyle>
      <a:defPPr>
        <a:defRPr lang="en-US"/>
      </a:defPPr>
      <a:lvl1pPr marL="0" algn="l" defTabSz="908557" rtl="0" eaLnBrk="1" latinLnBrk="0" hangingPunct="1">
        <a:defRPr sz="1788" kern="1200">
          <a:solidFill>
            <a:schemeClr val="tx1"/>
          </a:solidFill>
          <a:latin typeface="+mn-lt"/>
          <a:ea typeface="+mn-ea"/>
          <a:cs typeface="+mn-cs"/>
        </a:defRPr>
      </a:lvl1pPr>
      <a:lvl2pPr marL="454278" algn="l" defTabSz="908557" rtl="0" eaLnBrk="1" latinLnBrk="0" hangingPunct="1">
        <a:defRPr sz="1788" kern="1200">
          <a:solidFill>
            <a:schemeClr val="tx1"/>
          </a:solidFill>
          <a:latin typeface="+mn-lt"/>
          <a:ea typeface="+mn-ea"/>
          <a:cs typeface="+mn-cs"/>
        </a:defRPr>
      </a:lvl2pPr>
      <a:lvl3pPr marL="908557" algn="l" defTabSz="908557" rtl="0" eaLnBrk="1" latinLnBrk="0" hangingPunct="1">
        <a:defRPr sz="1788" kern="1200">
          <a:solidFill>
            <a:schemeClr val="tx1"/>
          </a:solidFill>
          <a:latin typeface="+mn-lt"/>
          <a:ea typeface="+mn-ea"/>
          <a:cs typeface="+mn-cs"/>
        </a:defRPr>
      </a:lvl3pPr>
      <a:lvl4pPr marL="1362835" algn="l" defTabSz="908557" rtl="0" eaLnBrk="1" latinLnBrk="0" hangingPunct="1">
        <a:defRPr sz="1788" kern="1200">
          <a:solidFill>
            <a:schemeClr val="tx1"/>
          </a:solidFill>
          <a:latin typeface="+mn-lt"/>
          <a:ea typeface="+mn-ea"/>
          <a:cs typeface="+mn-cs"/>
        </a:defRPr>
      </a:lvl4pPr>
      <a:lvl5pPr marL="1817114" algn="l" defTabSz="908557" rtl="0" eaLnBrk="1" latinLnBrk="0" hangingPunct="1">
        <a:defRPr sz="1788" kern="1200">
          <a:solidFill>
            <a:schemeClr val="tx1"/>
          </a:solidFill>
          <a:latin typeface="+mn-lt"/>
          <a:ea typeface="+mn-ea"/>
          <a:cs typeface="+mn-cs"/>
        </a:defRPr>
      </a:lvl5pPr>
      <a:lvl6pPr marL="2271392" algn="l" defTabSz="908557" rtl="0" eaLnBrk="1" latinLnBrk="0" hangingPunct="1">
        <a:defRPr sz="1788" kern="1200">
          <a:solidFill>
            <a:schemeClr val="tx1"/>
          </a:solidFill>
          <a:latin typeface="+mn-lt"/>
          <a:ea typeface="+mn-ea"/>
          <a:cs typeface="+mn-cs"/>
        </a:defRPr>
      </a:lvl6pPr>
      <a:lvl7pPr marL="2725670" algn="l" defTabSz="908557" rtl="0" eaLnBrk="1" latinLnBrk="0" hangingPunct="1">
        <a:defRPr sz="1788" kern="1200">
          <a:solidFill>
            <a:schemeClr val="tx1"/>
          </a:solidFill>
          <a:latin typeface="+mn-lt"/>
          <a:ea typeface="+mn-ea"/>
          <a:cs typeface="+mn-cs"/>
        </a:defRPr>
      </a:lvl7pPr>
      <a:lvl8pPr marL="3179949" algn="l" defTabSz="908557" rtl="0" eaLnBrk="1" latinLnBrk="0" hangingPunct="1">
        <a:defRPr sz="1788" kern="1200">
          <a:solidFill>
            <a:schemeClr val="tx1"/>
          </a:solidFill>
          <a:latin typeface="+mn-lt"/>
          <a:ea typeface="+mn-ea"/>
          <a:cs typeface="+mn-cs"/>
        </a:defRPr>
      </a:lvl8pPr>
      <a:lvl9pPr marL="3634227" algn="l" defTabSz="908557" rtl="0" eaLnBrk="1" latinLnBrk="0" hangingPunct="1">
        <a:defRPr sz="178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268">
          <p15:clr>
            <a:srgbClr val="F26B43"/>
          </p15:clr>
        </p15:guide>
        <p15:guide id="2" pos="226">
          <p15:clr>
            <a:srgbClr val="F26B43"/>
          </p15:clr>
        </p15:guide>
        <p15:guide id="3" pos="7484">
          <p15:clr>
            <a:srgbClr val="F26B43"/>
          </p15:clr>
        </p15:guide>
        <p15:guide id="4" orient="horz" pos="52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99" y="830114"/>
            <a:ext cx="4661790" cy="794022"/>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58599" y="2021146"/>
            <a:ext cx="4661790" cy="360919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657255" y="6334128"/>
            <a:ext cx="7028927" cy="263471"/>
          </a:xfrm>
          <a:prstGeom prst="rect">
            <a:avLst/>
          </a:prstGeom>
        </p:spPr>
        <p:txBody>
          <a:bodyPr vert="horz" lIns="0" tIns="0" rIns="0" bIns="0" rtlCol="0" anchor="b" anchorCtr="0">
            <a:noAutofit/>
          </a:bodyPr>
          <a:lstStyle>
            <a:lvl1pPr algn="r">
              <a:defRPr sz="997" b="1">
                <a:solidFill>
                  <a:schemeClr val="accent1"/>
                </a:solidFill>
              </a:defRPr>
            </a:lvl1pPr>
          </a:lstStyle>
          <a:p>
            <a:r>
              <a:rPr lang="en-GB" dirty="0">
                <a:solidFill>
                  <a:srgbClr val="5514B3"/>
                </a:solidFill>
              </a:rPr>
              <a:t>V1 Christina Cuthbertson</a:t>
            </a:r>
          </a:p>
        </p:txBody>
      </p:sp>
      <p:sp>
        <p:nvSpPr>
          <p:cNvPr id="6" name="Slide Number Placeholder 5"/>
          <p:cNvSpPr>
            <a:spLocks noGrp="1"/>
          </p:cNvSpPr>
          <p:nvPr>
            <p:ph type="sldNum" sz="quarter" idx="4"/>
          </p:nvPr>
        </p:nvSpPr>
        <p:spPr>
          <a:xfrm>
            <a:off x="358600" y="6334128"/>
            <a:ext cx="358599" cy="263471"/>
          </a:xfrm>
          <a:prstGeom prst="rect">
            <a:avLst/>
          </a:prstGeom>
        </p:spPr>
        <p:txBody>
          <a:bodyPr vert="horz" lIns="0" tIns="0" rIns="0" bIns="0" rtlCol="0" anchor="b" anchorCtr="0">
            <a:noAutofit/>
          </a:bodyPr>
          <a:lstStyle>
            <a:lvl1pPr algn="ctr">
              <a:defRPr sz="997" b="0" i="0">
                <a:solidFill>
                  <a:schemeClr val="accent1"/>
                </a:solidFill>
                <a:latin typeface="+mn-lt"/>
              </a:defRPr>
            </a:lvl1pPr>
          </a:lstStyle>
          <a:p>
            <a:pPr algn="l"/>
            <a:fld id="{0B868178-02AE-42FC-958D-6B8F13B60175}" type="slidenum">
              <a:rPr lang="en-GB" smtClean="0">
                <a:solidFill>
                  <a:srgbClr val="5514B3"/>
                </a:solidFill>
              </a:rPr>
              <a:pPr algn="l"/>
              <a:t>‹#›</a:t>
            </a:fld>
            <a:endParaRPr lang="en-GB" dirty="0">
              <a:solidFill>
                <a:srgbClr val="5514B3"/>
              </a:solidFill>
            </a:endParaRPr>
          </a:p>
        </p:txBody>
      </p:sp>
      <p:pic>
        <p:nvPicPr>
          <p:cNvPr id="10" name="Picture 9">
            <a:extLst>
              <a:ext uri="{FF2B5EF4-FFF2-40B4-BE49-F238E27FC236}">
                <a16:creationId xmlns:a16="http://schemas.microsoft.com/office/drawing/2014/main" xmlns="" id="{3AE9E1D1-80B4-4737-A902-4D72D8F4317B}"/>
              </a:ext>
            </a:extLst>
          </p:cNvPr>
          <p:cNvPicPr>
            <a:picLocks noChangeAspect="1"/>
          </p:cNvPicPr>
          <p:nvPr userDrawn="1"/>
        </p:nvPicPr>
        <p:blipFill>
          <a:blip r:embed="rId25">
            <a:extLst>
              <a:ext uri="{28A0092B-C50C-407E-A947-70E740481C1C}">
                <a14:useLocalDpi xmlns:a14="http://schemas.microsoft.com/office/drawing/2010/main" val="0"/>
              </a:ext>
            </a:extLst>
          </a:blip>
          <a:stretch>
            <a:fillRect/>
          </a:stretch>
        </p:blipFill>
        <p:spPr>
          <a:xfrm>
            <a:off x="11365090" y="6244481"/>
            <a:ext cx="475694" cy="478771"/>
          </a:xfrm>
          <a:prstGeom prst="rect">
            <a:avLst/>
          </a:prstGeom>
        </p:spPr>
      </p:pic>
      <p:sp>
        <p:nvSpPr>
          <p:cNvPr id="12" name="Date Placeholder 11">
            <a:extLst>
              <a:ext uri="{FF2B5EF4-FFF2-40B4-BE49-F238E27FC236}">
                <a16:creationId xmlns:a16="http://schemas.microsoft.com/office/drawing/2014/main" xmlns="" id="{C39E60E8-B03D-CF46-B400-1768FAAA8855}"/>
              </a:ext>
            </a:extLst>
          </p:cNvPr>
          <p:cNvSpPr>
            <a:spLocks noGrp="1"/>
          </p:cNvSpPr>
          <p:nvPr>
            <p:ph type="dt" sz="half" idx="2"/>
          </p:nvPr>
        </p:nvSpPr>
        <p:spPr>
          <a:xfrm>
            <a:off x="1505419" y="6334129"/>
            <a:ext cx="1861095" cy="263471"/>
          </a:xfrm>
          <a:prstGeom prst="rect">
            <a:avLst/>
          </a:prstGeom>
        </p:spPr>
        <p:txBody>
          <a:bodyPr vert="horz" lIns="0" tIns="0" rIns="0" bIns="0" rtlCol="0" anchor="b" anchorCtr="0">
            <a:noAutofit/>
          </a:bodyPr>
          <a:lstStyle>
            <a:lvl1pPr>
              <a:defRPr lang="en-GB" sz="997" b="0" i="0" smtClean="0">
                <a:solidFill>
                  <a:schemeClr val="accent1"/>
                </a:solidFill>
                <a:latin typeface="+mn-lt"/>
              </a:defRPr>
            </a:lvl1pPr>
          </a:lstStyle>
          <a:p>
            <a:fld id="{FA1094BE-9299-4355-854B-2F5B507ED5CB}" type="datetime8">
              <a:rPr lang="en-US">
                <a:solidFill>
                  <a:srgbClr val="5514B3"/>
                </a:solidFill>
              </a:rPr>
              <a:pPr/>
              <a:t>6/19/2020 11:30 AM</a:t>
            </a:fld>
            <a:endParaRPr dirty="0">
              <a:solidFill>
                <a:srgbClr val="5514B3"/>
              </a:solidFill>
            </a:endParaRPr>
          </a:p>
        </p:txBody>
      </p:sp>
    </p:spTree>
    <p:extLst>
      <p:ext uri="{BB962C8B-B14F-4D97-AF65-F5344CB8AC3E}">
        <p14:creationId xmlns:p14="http://schemas.microsoft.com/office/powerpoint/2010/main" val="13737145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 id="2147483705" r:id="rId21"/>
    <p:sldLayoutId id="2147483706" r:id="rId22"/>
    <p:sldLayoutId id="2147483707" r:id="rId23"/>
  </p:sldLayoutIdLst>
  <p:hf hdr="0" dt="0"/>
  <p:txStyles>
    <p:titleStyle>
      <a:lvl1pPr algn="l" defTabSz="908541" rtl="0" eaLnBrk="1" latinLnBrk="0" hangingPunct="1">
        <a:spcBef>
          <a:spcPct val="0"/>
        </a:spcBef>
        <a:buNone/>
        <a:defRPr sz="2590" b="1" kern="1200">
          <a:solidFill>
            <a:schemeClr val="accent1"/>
          </a:solidFill>
          <a:latin typeface="Century Gothic" panose="020B0502020202020204" pitchFamily="34" charset="0"/>
          <a:ea typeface="+mj-ea"/>
          <a:cs typeface="+mj-cs"/>
        </a:defRPr>
      </a:lvl1pPr>
    </p:titleStyle>
    <p:bodyStyle>
      <a:lvl1pPr marL="0" indent="0" algn="l" defTabSz="908541" rtl="0" eaLnBrk="1" latinLnBrk="0" hangingPunct="1">
        <a:lnSpc>
          <a:spcPct val="110000"/>
        </a:lnSpc>
        <a:spcBef>
          <a:spcPts val="0"/>
        </a:spcBef>
        <a:spcAft>
          <a:spcPts val="0"/>
        </a:spcAft>
        <a:buFontTx/>
        <a:buNone/>
        <a:defRPr sz="1494" b="0" i="0" kern="1200">
          <a:solidFill>
            <a:schemeClr val="tx1"/>
          </a:solidFill>
          <a:latin typeface="Century Gothic" panose="020B0502020202020204" pitchFamily="34" charset="0"/>
          <a:ea typeface="+mn-ea"/>
          <a:cs typeface="+mn-cs"/>
        </a:defRPr>
      </a:lvl1pPr>
      <a:lvl2pPr marL="0" indent="0" algn="l" defTabSz="908541" rtl="0" eaLnBrk="1" latinLnBrk="0" hangingPunct="1">
        <a:lnSpc>
          <a:spcPct val="110000"/>
        </a:lnSpc>
        <a:spcBef>
          <a:spcPts val="0"/>
        </a:spcBef>
        <a:spcAft>
          <a:spcPts val="1942"/>
        </a:spcAft>
        <a:buFont typeface="Arial" panose="020B0604020202020204" pitchFamily="34" charset="0"/>
        <a:buNone/>
        <a:defRPr sz="1494" b="0" i="0" kern="1200">
          <a:solidFill>
            <a:schemeClr val="tx1"/>
          </a:solidFill>
          <a:latin typeface="Century Gothic" panose="020B0502020202020204" pitchFamily="34" charset="0"/>
          <a:ea typeface="+mn-ea"/>
          <a:cs typeface="+mn-cs"/>
        </a:defRPr>
      </a:lvl2pPr>
      <a:lvl3pPr marL="179295" indent="-179295" algn="l" defTabSz="908541"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3pPr>
      <a:lvl4pPr marL="358590" indent="-179295" algn="l" defTabSz="908541" rtl="0" eaLnBrk="1" latinLnBrk="0" hangingPunct="1">
        <a:lnSpc>
          <a:spcPct val="110000"/>
        </a:lnSpc>
        <a:spcBef>
          <a:spcPts val="0"/>
        </a:spcBef>
        <a:spcAft>
          <a:spcPts val="0"/>
        </a:spcAft>
        <a:buFont typeface="BT Font Light" panose="020B0403030204020203" pitchFamily="34" charset="0"/>
        <a:buChar char="&gt;"/>
        <a:defRPr sz="1494" b="0" i="0" kern="1200">
          <a:solidFill>
            <a:schemeClr val="tx1"/>
          </a:solidFill>
          <a:latin typeface="Century Gothic" panose="020B0502020202020204" pitchFamily="34" charset="0"/>
          <a:ea typeface="+mn-ea"/>
          <a:cs typeface="+mn-cs"/>
        </a:defRPr>
      </a:lvl4pPr>
      <a:lvl5pPr marL="537885" indent="-179295" algn="l" defTabSz="908541"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5pPr>
      <a:lvl6pPr marL="2498489" indent="-227136" algn="l" defTabSz="908541"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6pPr>
      <a:lvl7pPr marL="2952760" indent="-227136" algn="l" defTabSz="908541"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7pPr>
      <a:lvl8pPr marL="3407030" indent="-227136" algn="l" defTabSz="908541"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8pPr>
      <a:lvl9pPr marL="3861301" indent="-227136" algn="l" defTabSz="908541"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9pPr>
    </p:bodyStyle>
    <p:otherStyle>
      <a:defPPr>
        <a:defRPr lang="en-US"/>
      </a:defPPr>
      <a:lvl1pPr marL="0" algn="l" defTabSz="908541" rtl="0" eaLnBrk="1" latinLnBrk="0" hangingPunct="1">
        <a:defRPr sz="1788" kern="1200">
          <a:solidFill>
            <a:schemeClr val="tx1"/>
          </a:solidFill>
          <a:latin typeface="+mn-lt"/>
          <a:ea typeface="+mn-ea"/>
          <a:cs typeface="+mn-cs"/>
        </a:defRPr>
      </a:lvl1pPr>
      <a:lvl2pPr marL="454271" algn="l" defTabSz="908541" rtl="0" eaLnBrk="1" latinLnBrk="0" hangingPunct="1">
        <a:defRPr sz="1788" kern="1200">
          <a:solidFill>
            <a:schemeClr val="tx1"/>
          </a:solidFill>
          <a:latin typeface="+mn-lt"/>
          <a:ea typeface="+mn-ea"/>
          <a:cs typeface="+mn-cs"/>
        </a:defRPr>
      </a:lvl2pPr>
      <a:lvl3pPr marL="908541" algn="l" defTabSz="908541" rtl="0" eaLnBrk="1" latinLnBrk="0" hangingPunct="1">
        <a:defRPr sz="1788" kern="1200">
          <a:solidFill>
            <a:schemeClr val="tx1"/>
          </a:solidFill>
          <a:latin typeface="+mn-lt"/>
          <a:ea typeface="+mn-ea"/>
          <a:cs typeface="+mn-cs"/>
        </a:defRPr>
      </a:lvl3pPr>
      <a:lvl4pPr marL="1362812" algn="l" defTabSz="908541" rtl="0" eaLnBrk="1" latinLnBrk="0" hangingPunct="1">
        <a:defRPr sz="1788" kern="1200">
          <a:solidFill>
            <a:schemeClr val="tx1"/>
          </a:solidFill>
          <a:latin typeface="+mn-lt"/>
          <a:ea typeface="+mn-ea"/>
          <a:cs typeface="+mn-cs"/>
        </a:defRPr>
      </a:lvl4pPr>
      <a:lvl5pPr marL="1817083" algn="l" defTabSz="908541" rtl="0" eaLnBrk="1" latinLnBrk="0" hangingPunct="1">
        <a:defRPr sz="1788" kern="1200">
          <a:solidFill>
            <a:schemeClr val="tx1"/>
          </a:solidFill>
          <a:latin typeface="+mn-lt"/>
          <a:ea typeface="+mn-ea"/>
          <a:cs typeface="+mn-cs"/>
        </a:defRPr>
      </a:lvl5pPr>
      <a:lvl6pPr marL="2271353" algn="l" defTabSz="908541" rtl="0" eaLnBrk="1" latinLnBrk="0" hangingPunct="1">
        <a:defRPr sz="1788" kern="1200">
          <a:solidFill>
            <a:schemeClr val="tx1"/>
          </a:solidFill>
          <a:latin typeface="+mn-lt"/>
          <a:ea typeface="+mn-ea"/>
          <a:cs typeface="+mn-cs"/>
        </a:defRPr>
      </a:lvl6pPr>
      <a:lvl7pPr marL="2725624" algn="l" defTabSz="908541" rtl="0" eaLnBrk="1" latinLnBrk="0" hangingPunct="1">
        <a:defRPr sz="1788" kern="1200">
          <a:solidFill>
            <a:schemeClr val="tx1"/>
          </a:solidFill>
          <a:latin typeface="+mn-lt"/>
          <a:ea typeface="+mn-ea"/>
          <a:cs typeface="+mn-cs"/>
        </a:defRPr>
      </a:lvl7pPr>
      <a:lvl8pPr marL="3179894" algn="l" defTabSz="908541" rtl="0" eaLnBrk="1" latinLnBrk="0" hangingPunct="1">
        <a:defRPr sz="1788" kern="1200">
          <a:solidFill>
            <a:schemeClr val="tx1"/>
          </a:solidFill>
          <a:latin typeface="+mn-lt"/>
          <a:ea typeface="+mn-ea"/>
          <a:cs typeface="+mn-cs"/>
        </a:defRPr>
      </a:lvl8pPr>
      <a:lvl9pPr marL="3634165" algn="l" defTabSz="908541" rtl="0" eaLnBrk="1" latinLnBrk="0" hangingPunct="1">
        <a:defRPr sz="17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68">
          <p15:clr>
            <a:srgbClr val="F26B43"/>
          </p15:clr>
        </p15:guide>
        <p15:guide id="2" pos="225">
          <p15:clr>
            <a:srgbClr val="F26B43"/>
          </p15:clr>
        </p15:guide>
        <p15:guide id="3" pos="7435">
          <p15:clr>
            <a:srgbClr val="F26B43"/>
          </p15:clr>
        </p15:guide>
        <p15:guide id="4" orient="horz" pos="52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btwholesale.com/help-and-support/voice/interconnect.html#interconnect-faults-templates" TargetMode="External"/><Relationship Id="rId3" Type="http://schemas.openxmlformats.org/officeDocument/2006/relationships/tags" Target="../tags/tag2.xml"/><Relationship Id="rId7" Type="http://schemas.openxmlformats.org/officeDocument/2006/relationships/hyperlink" Target="mailto:i.c.repair@bt.com" TargetMode="Externa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1.emf"/><Relationship Id="rId5" Type="http://schemas.openxmlformats.org/officeDocument/2006/relationships/oleObject" Target="../embeddings/oleObject1.bin"/><Relationship Id="rId4"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2.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1.emf"/><Relationship Id="rId5" Type="http://schemas.openxmlformats.org/officeDocument/2006/relationships/oleObject" Target="../embeddings/oleObject2.bin"/><Relationship Id="rId4"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BCF253-B1E4-E242-8118-44AF395E4548}"/>
              </a:ext>
            </a:extLst>
          </p:cNvPr>
          <p:cNvSpPr>
            <a:spLocks noGrp="1"/>
          </p:cNvSpPr>
          <p:nvPr>
            <p:ph type="ctrTitle"/>
          </p:nvPr>
        </p:nvSpPr>
        <p:spPr>
          <a:xfrm>
            <a:off x="358600" y="1952941"/>
            <a:ext cx="9610702" cy="1189148"/>
          </a:xfrm>
        </p:spPr>
        <p:txBody>
          <a:bodyPr/>
          <a:lstStyle/>
          <a:p>
            <a:r>
              <a:rPr lang="en-US" b="0" dirty="0" smtClean="0"/>
              <a:t>Interconnect Fault </a:t>
            </a:r>
            <a:r>
              <a:rPr lang="en-US" b="0" dirty="0"/>
              <a:t>T</a:t>
            </a:r>
            <a:r>
              <a:rPr lang="en-US" b="0" dirty="0" smtClean="0"/>
              <a:t>emplate Notes</a:t>
            </a:r>
            <a:endParaRPr lang="en-US" b="0" dirty="0"/>
          </a:p>
        </p:txBody>
      </p:sp>
      <p:sp>
        <p:nvSpPr>
          <p:cNvPr id="4" name="Date Placeholder 3">
            <a:extLst>
              <a:ext uri="{FF2B5EF4-FFF2-40B4-BE49-F238E27FC236}">
                <a16:creationId xmlns="" xmlns:a16="http://schemas.microsoft.com/office/drawing/2014/main" id="{B3E376FC-69D0-3E4D-988A-699DFE6D6EAE}"/>
              </a:ext>
            </a:extLst>
          </p:cNvPr>
          <p:cNvSpPr>
            <a:spLocks noGrp="1"/>
          </p:cNvSpPr>
          <p:nvPr>
            <p:ph type="dt" sz="half" idx="14"/>
          </p:nvPr>
        </p:nvSpPr>
        <p:spPr/>
        <p:txBody>
          <a:bodyPr/>
          <a:lstStyle/>
          <a:p>
            <a:r>
              <a:rPr lang="en-US" dirty="0" smtClean="0">
                <a:solidFill>
                  <a:srgbClr val="FFFFFF"/>
                </a:solidFill>
              </a:rPr>
              <a:t>14</a:t>
            </a:r>
            <a:r>
              <a:rPr lang="en-US" baseline="30000" dirty="0" smtClean="0">
                <a:solidFill>
                  <a:srgbClr val="FFFFFF"/>
                </a:solidFill>
              </a:rPr>
              <a:t>th</a:t>
            </a:r>
            <a:r>
              <a:rPr lang="en-US" dirty="0" smtClean="0">
                <a:solidFill>
                  <a:srgbClr val="FFFFFF"/>
                </a:solidFill>
              </a:rPr>
              <a:t> June 2020</a:t>
            </a:r>
            <a:endParaRPr dirty="0">
              <a:solidFill>
                <a:srgbClr val="FFFFFF"/>
              </a:solidFill>
            </a:endParaRPr>
          </a:p>
        </p:txBody>
      </p:sp>
      <p:sp>
        <p:nvSpPr>
          <p:cNvPr id="5" name="Slide Number Placeholder 4">
            <a:extLst>
              <a:ext uri="{FF2B5EF4-FFF2-40B4-BE49-F238E27FC236}">
                <a16:creationId xmlns="" xmlns:a16="http://schemas.microsoft.com/office/drawing/2014/main" id="{CFD41E57-317C-9040-91E9-14B521C86E23}"/>
              </a:ext>
            </a:extLst>
          </p:cNvPr>
          <p:cNvSpPr>
            <a:spLocks noGrp="1"/>
          </p:cNvSpPr>
          <p:nvPr>
            <p:ph type="sldNum" sz="quarter" idx="12"/>
          </p:nvPr>
        </p:nvSpPr>
        <p:spPr/>
        <p:txBody>
          <a:bodyPr/>
          <a:lstStyle/>
          <a:p>
            <a:fld id="{0B868178-02AE-42FC-958D-6B8F13B60175}" type="slidenum">
              <a:rPr lang="en-GB" smtClean="0">
                <a:solidFill>
                  <a:srgbClr val="FFFFFF"/>
                </a:solidFill>
              </a:rPr>
              <a:pPr/>
              <a:t>1</a:t>
            </a:fld>
            <a:endParaRPr lang="en-GB">
              <a:solidFill>
                <a:srgbClr val="FFFFFF"/>
              </a:solidFill>
            </a:endParaRPr>
          </a:p>
        </p:txBody>
      </p:sp>
      <p:sp>
        <p:nvSpPr>
          <p:cNvPr id="6" name="Subtitle 5">
            <a:extLst>
              <a:ext uri="{FF2B5EF4-FFF2-40B4-BE49-F238E27FC236}">
                <a16:creationId xmlns="" xmlns:a16="http://schemas.microsoft.com/office/drawing/2014/main" id="{4C4EAD99-332F-7247-AB8F-68068F13A910}"/>
              </a:ext>
            </a:extLst>
          </p:cNvPr>
          <p:cNvSpPr>
            <a:spLocks noGrp="1"/>
          </p:cNvSpPr>
          <p:nvPr>
            <p:ph type="subTitle" idx="1"/>
          </p:nvPr>
        </p:nvSpPr>
        <p:spPr/>
        <p:txBody>
          <a:bodyPr/>
          <a:lstStyle/>
          <a:p>
            <a:r>
              <a:rPr lang="en-US" b="0" dirty="0" smtClean="0"/>
              <a:t>June 2020</a:t>
            </a:r>
          </a:p>
          <a:p>
            <a:r>
              <a:rPr lang="en-US" b="0" dirty="0" smtClean="0"/>
              <a:t>David McNulty</a:t>
            </a:r>
          </a:p>
          <a:p>
            <a:r>
              <a:rPr lang="en-US" b="0" dirty="0" smtClean="0"/>
              <a:t>Product Manager Interconnect circuits </a:t>
            </a:r>
            <a:endParaRPr lang="en-US" b="0" dirty="0"/>
          </a:p>
        </p:txBody>
      </p:sp>
    </p:spTree>
    <p:extLst>
      <p:ext uri="{BB962C8B-B14F-4D97-AF65-F5344CB8AC3E}">
        <p14:creationId xmlns:p14="http://schemas.microsoft.com/office/powerpoint/2010/main" val="110297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xmlns="" id="{705044EB-E5D6-4CB0-96EA-B6368BB82E41}"/>
              </a:ext>
            </a:extLst>
          </p:cNvPr>
          <p:cNvGraphicFramePr>
            <a:graphicFrameLocks noChangeAspect="1"/>
          </p:cNvGraphicFramePr>
          <p:nvPr>
            <p:custDataLst>
              <p:tags r:id="rId2"/>
            </p:custDataLst>
          </p:nvPr>
        </p:nvGraphicFramePr>
        <p:xfrm>
          <a:off x="1942" y="1786"/>
          <a:ext cx="1588" cy="1588"/>
        </p:xfrm>
        <a:graphic>
          <a:graphicData uri="http://schemas.openxmlformats.org/presentationml/2006/ole">
            <mc:AlternateContent xmlns:mc="http://schemas.openxmlformats.org/markup-compatibility/2006">
              <mc:Choice xmlns:v="urn:schemas-microsoft-com:vml" Requires="v">
                <p:oleObj spid="_x0000_s2062"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942" y="1786"/>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xmlns="" id="{C183BAA6-105E-4CCB-9943-365658695BCD}"/>
              </a:ext>
            </a:extLst>
          </p:cNvPr>
          <p:cNvSpPr/>
          <p:nvPr>
            <p:custDataLst>
              <p:tags r:id="rId3"/>
            </p:custDataLst>
          </p:nvPr>
        </p:nvSpPr>
        <p:spPr>
          <a:xfrm>
            <a:off x="354" y="199"/>
            <a:ext cx="158741" cy="1587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algn="ctr"/>
            <a:endParaRPr lang="en-GB" sz="2400" b="1" dirty="0">
              <a:solidFill>
                <a:srgbClr val="000000"/>
              </a:solidFill>
              <a:sym typeface="Century Gothic" panose="020B0502020202020204" pitchFamily="34" charset="0"/>
            </a:endParaRPr>
          </a:p>
        </p:txBody>
      </p:sp>
      <p:sp>
        <p:nvSpPr>
          <p:cNvPr id="2" name="TextBox 1"/>
          <p:cNvSpPr txBox="1"/>
          <p:nvPr/>
        </p:nvSpPr>
        <p:spPr>
          <a:xfrm>
            <a:off x="114718" y="105151"/>
            <a:ext cx="11504694" cy="703344"/>
          </a:xfrm>
          <a:prstGeom prst="rect">
            <a:avLst/>
          </a:prstGeom>
          <a:solidFill>
            <a:schemeClr val="bg1"/>
          </a:solidFill>
          <a:ln>
            <a:noFill/>
          </a:ln>
        </p:spPr>
        <p:txBody>
          <a:bodyPr vert="horz" wrap="square" lIns="0" tIns="0" rIns="0" bIns="0" rtlCol="0" anchor="t" anchorCtr="0">
            <a:noAutofit/>
          </a:bodyPr>
          <a:lstStyle/>
          <a:p>
            <a:endParaRPr lang="en-GB" sz="2400" dirty="0">
              <a:solidFill>
                <a:srgbClr val="5514B3"/>
              </a:solidFill>
            </a:endParaRPr>
          </a:p>
        </p:txBody>
      </p:sp>
      <p:cxnSp>
        <p:nvCxnSpPr>
          <p:cNvPr id="24" name="Straight Connector 23">
            <a:extLst>
              <a:ext uri="{FF2B5EF4-FFF2-40B4-BE49-F238E27FC236}">
                <a16:creationId xmlns:a16="http://schemas.microsoft.com/office/drawing/2014/main" xmlns="" id="{3CEAA41C-7005-4DD7-A5B7-B2C0CF3D07B3}"/>
              </a:ext>
            </a:extLst>
          </p:cNvPr>
          <p:cNvCxnSpPr/>
          <p:nvPr/>
        </p:nvCxnSpPr>
        <p:spPr>
          <a:xfrm>
            <a:off x="248462" y="614973"/>
            <a:ext cx="11437511"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itle 1">
            <a:extLst>
              <a:ext uri="{FF2B5EF4-FFF2-40B4-BE49-F238E27FC236}">
                <a16:creationId xmlns:a16="http://schemas.microsoft.com/office/drawing/2014/main" xmlns="" id="{38BD85BD-4698-4E34-B58D-594EB89FD8CA}"/>
              </a:ext>
            </a:extLst>
          </p:cNvPr>
          <p:cNvSpPr>
            <a:spLocks noGrp="1"/>
          </p:cNvSpPr>
          <p:nvPr>
            <p:ph type="title"/>
          </p:nvPr>
        </p:nvSpPr>
        <p:spPr>
          <a:xfrm>
            <a:off x="208091" y="177303"/>
            <a:ext cx="11775819" cy="794022"/>
          </a:xfrm>
        </p:spPr>
        <p:txBody>
          <a:bodyPr/>
          <a:lstStyle/>
          <a:p>
            <a:r>
              <a:rPr lang="en-GB" sz="2256" dirty="0" smtClean="0"/>
              <a:t>Introduction</a:t>
            </a:r>
            <a:endParaRPr lang="en-GB" sz="2406" dirty="0">
              <a:solidFill>
                <a:srgbClr val="FF0000"/>
              </a:solidFill>
            </a:endParaRPr>
          </a:p>
        </p:txBody>
      </p:sp>
      <p:sp>
        <p:nvSpPr>
          <p:cNvPr id="6" name="TextBox 5"/>
          <p:cNvSpPr txBox="1"/>
          <p:nvPr/>
        </p:nvSpPr>
        <p:spPr>
          <a:xfrm>
            <a:off x="977462" y="5707117"/>
            <a:ext cx="914400" cy="914400"/>
          </a:xfrm>
          <a:prstGeom prst="rect">
            <a:avLst/>
          </a:prstGeom>
        </p:spPr>
        <p:txBody>
          <a:bodyPr vert="horz" wrap="none" lIns="0" tIns="0" rIns="0" bIns="0" rtlCol="0" anchor="b" anchorCtr="0">
            <a:noAutofit/>
          </a:bodyPr>
          <a:lstStyle/>
          <a:p>
            <a:pPr algn="l"/>
            <a:endParaRPr lang="en-GB" dirty="0" smtClean="0"/>
          </a:p>
        </p:txBody>
      </p:sp>
      <p:sp>
        <p:nvSpPr>
          <p:cNvPr id="8" name="Rectangle 7"/>
          <p:cNvSpPr/>
          <p:nvPr/>
        </p:nvSpPr>
        <p:spPr>
          <a:xfrm>
            <a:off x="683173" y="1043477"/>
            <a:ext cx="11099820" cy="5601533"/>
          </a:xfrm>
          <a:prstGeom prst="rect">
            <a:avLst/>
          </a:prstGeom>
        </p:spPr>
        <p:txBody>
          <a:bodyPr wrap="square">
            <a:spAutoFit/>
          </a:bodyPr>
          <a:lstStyle/>
          <a:p>
            <a:r>
              <a:rPr lang="en-GB" dirty="0" smtClean="0">
                <a:solidFill>
                  <a:srgbClr val="7030A0"/>
                </a:solidFill>
                <a:latin typeface="Arial" panose="020B0604020202020204" pitchFamily="34" charset="0"/>
                <a:cs typeface="Arial" panose="020B0604020202020204" pitchFamily="34" charset="0"/>
              </a:rPr>
              <a:t>In October 2019 the Interconnect Link &amp; Network fault templates were updated to </a:t>
            </a:r>
          </a:p>
          <a:p>
            <a:r>
              <a:rPr lang="en-GB" dirty="0" smtClean="0">
                <a:solidFill>
                  <a:srgbClr val="7030A0"/>
                </a:solidFill>
                <a:latin typeface="Arial" panose="020B0604020202020204" pitchFamily="34" charset="0"/>
                <a:cs typeface="Arial" panose="020B0604020202020204" pitchFamily="34" charset="0"/>
              </a:rPr>
              <a:t>version 5. The templates were updated to ensure that all the necessary information required</a:t>
            </a:r>
          </a:p>
          <a:p>
            <a:r>
              <a:rPr lang="en-GB" dirty="0" smtClean="0">
                <a:solidFill>
                  <a:srgbClr val="7030A0"/>
                </a:solidFill>
                <a:latin typeface="Arial" panose="020B0604020202020204" pitchFamily="34" charset="0"/>
                <a:cs typeface="Arial" panose="020B0604020202020204" pitchFamily="34" charset="0"/>
              </a:rPr>
              <a:t>to direct faults to the appropriate team(s) is captured within the fault report. </a:t>
            </a:r>
          </a:p>
          <a:p>
            <a:r>
              <a:rPr lang="en-GB" dirty="0" smtClean="0">
                <a:solidFill>
                  <a:srgbClr val="7030A0"/>
                </a:solidFill>
                <a:latin typeface="Arial" panose="020B0604020202020204" pitchFamily="34" charset="0"/>
                <a:cs typeface="Arial" panose="020B0604020202020204" pitchFamily="34" charset="0"/>
              </a:rPr>
              <a:t>The overall objective is to reduce handling time and provide quicker fault resolution.</a:t>
            </a:r>
          </a:p>
          <a:p>
            <a:endParaRPr lang="en-GB" dirty="0" smtClean="0">
              <a:solidFill>
                <a:srgbClr val="7030A0"/>
              </a:solidFill>
              <a:latin typeface="Arial" panose="020B0604020202020204" pitchFamily="34" charset="0"/>
              <a:cs typeface="Arial" panose="020B0604020202020204" pitchFamily="34" charset="0"/>
            </a:endParaRPr>
          </a:p>
          <a:p>
            <a:r>
              <a:rPr lang="en-GB" dirty="0" smtClean="0">
                <a:solidFill>
                  <a:srgbClr val="7030A0"/>
                </a:solidFill>
                <a:latin typeface="Arial" panose="020B0604020202020204" pitchFamily="34" charset="0"/>
                <a:cs typeface="Arial" panose="020B0604020202020204" pitchFamily="34" charset="0"/>
              </a:rPr>
              <a:t> </a:t>
            </a:r>
            <a:r>
              <a:rPr lang="en-GB" b="1" dirty="0" smtClean="0">
                <a:solidFill>
                  <a:srgbClr val="7030A0"/>
                </a:solidFill>
                <a:latin typeface="Arial" panose="020B0604020202020204" pitchFamily="34" charset="0"/>
                <a:cs typeface="Arial" panose="020B0604020202020204" pitchFamily="34" charset="0"/>
              </a:rPr>
              <a:t>Link faults can be raised </a:t>
            </a:r>
            <a:r>
              <a:rPr lang="en-GB" dirty="0" smtClean="0">
                <a:solidFill>
                  <a:srgbClr val="7030A0"/>
                </a:solidFill>
                <a:latin typeface="Arial" panose="020B0604020202020204" pitchFamily="34" charset="0"/>
                <a:cs typeface="Arial" panose="020B0604020202020204" pitchFamily="34" charset="0"/>
              </a:rPr>
              <a:t>:-</a:t>
            </a:r>
          </a:p>
          <a:p>
            <a:endParaRPr lang="en-GB" dirty="0" smtClean="0">
              <a:solidFill>
                <a:srgbClr val="7030A0"/>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600" dirty="0" err="1" smtClean="0">
                <a:solidFill>
                  <a:srgbClr val="7030A0"/>
                </a:solidFill>
                <a:latin typeface="Arial" panose="020B0604020202020204" pitchFamily="34" charset="0"/>
                <a:cs typeface="Arial" panose="020B0604020202020204" pitchFamily="34" charset="0"/>
              </a:rPr>
              <a:t>eCo</a:t>
            </a:r>
            <a:r>
              <a:rPr lang="en-GB" sz="1600" dirty="0" smtClean="0">
                <a:solidFill>
                  <a:srgbClr val="7030A0"/>
                </a:solidFill>
                <a:latin typeface="Arial" panose="020B0604020202020204" pitchFamily="34" charset="0"/>
                <a:cs typeface="Arial" panose="020B0604020202020204" pitchFamily="34" charset="0"/>
              </a:rPr>
              <a:t> repair </a:t>
            </a:r>
          </a:p>
          <a:p>
            <a:pPr marL="1200150" lvl="2" indent="-285750">
              <a:buFont typeface="Courier New" panose="02070309020205020404" pitchFamily="49" charset="0"/>
              <a:buChar char="o"/>
            </a:pPr>
            <a:r>
              <a:rPr lang="en-GB" sz="1600" dirty="0" err="1" smtClean="0">
                <a:solidFill>
                  <a:srgbClr val="7030A0"/>
                </a:solidFill>
                <a:latin typeface="Arial" panose="020B0604020202020204" pitchFamily="34" charset="0"/>
                <a:cs typeface="Arial" panose="020B0604020202020204" pitchFamily="34" charset="0"/>
              </a:rPr>
              <a:t>eCo</a:t>
            </a:r>
            <a:r>
              <a:rPr lang="en-GB" sz="1600" dirty="0" smtClean="0">
                <a:solidFill>
                  <a:srgbClr val="7030A0"/>
                </a:solidFill>
                <a:latin typeface="Arial" panose="020B0604020202020204" pitchFamily="34" charset="0"/>
                <a:cs typeface="Arial" panose="020B0604020202020204" pitchFamily="34" charset="0"/>
              </a:rPr>
              <a:t> repair does not capture all of the information required so please ensure additional information from the template is included in the “Fault description” and “Additional Information” fields as shown in next slide.</a:t>
            </a:r>
          </a:p>
          <a:p>
            <a:pPr marL="1200150" lvl="2" indent="-285750">
              <a:buFont typeface="Courier New" panose="02070309020205020404" pitchFamily="49" charset="0"/>
              <a:buChar char="o"/>
            </a:pPr>
            <a:r>
              <a:rPr lang="en-GB" sz="1600" dirty="0" smtClean="0">
                <a:solidFill>
                  <a:srgbClr val="7030A0"/>
                </a:solidFill>
                <a:latin typeface="Arial" panose="020B0604020202020204" pitchFamily="34" charset="0"/>
                <a:cs typeface="Arial" panose="020B0604020202020204" pitchFamily="34" charset="0"/>
              </a:rPr>
              <a:t>Template can also be emailed to provide additional detail for fault raised on </a:t>
            </a:r>
            <a:r>
              <a:rPr lang="en-GB" sz="1600" dirty="0" err="1" smtClean="0">
                <a:solidFill>
                  <a:srgbClr val="7030A0"/>
                </a:solidFill>
                <a:latin typeface="Arial" panose="020B0604020202020204" pitchFamily="34" charset="0"/>
                <a:cs typeface="Arial" panose="020B0604020202020204" pitchFamily="34" charset="0"/>
              </a:rPr>
              <a:t>eCo</a:t>
            </a:r>
            <a:r>
              <a:rPr lang="en-GB" sz="1600" dirty="0" smtClean="0">
                <a:solidFill>
                  <a:srgbClr val="7030A0"/>
                </a:solidFill>
                <a:latin typeface="Arial" panose="020B0604020202020204" pitchFamily="34" charset="0"/>
                <a:cs typeface="Arial" panose="020B0604020202020204" pitchFamily="34" charset="0"/>
              </a:rPr>
              <a:t> repair.</a:t>
            </a:r>
          </a:p>
          <a:p>
            <a:endParaRPr lang="en-GB" sz="1600" dirty="0" smtClean="0">
              <a:solidFill>
                <a:srgbClr val="7030A0"/>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600" dirty="0" smtClean="0">
                <a:solidFill>
                  <a:srgbClr val="7030A0"/>
                </a:solidFill>
                <a:latin typeface="Arial" panose="020B0604020202020204" pitchFamily="34" charset="0"/>
                <a:cs typeface="Arial" panose="020B0604020202020204" pitchFamily="34" charset="0"/>
              </a:rPr>
              <a:t>Emailing the link faults template to </a:t>
            </a:r>
            <a:r>
              <a:rPr lang="en-GB" sz="1600" dirty="0" smtClean="0">
                <a:solidFill>
                  <a:srgbClr val="00B0F0"/>
                </a:solidFill>
                <a:latin typeface="Arial" panose="020B0604020202020204" pitchFamily="34" charset="0"/>
                <a:cs typeface="Arial" panose="020B0604020202020204" pitchFamily="34" charset="0"/>
                <a:hlinkClick r:id="rId7"/>
              </a:rPr>
              <a:t>i.c.repair@bt.com</a:t>
            </a:r>
            <a:endParaRPr lang="en-GB" sz="1600" dirty="0" smtClean="0">
              <a:solidFill>
                <a:srgbClr val="00B0F0"/>
              </a:solidFill>
              <a:latin typeface="Arial" panose="020B0604020202020204" pitchFamily="34" charset="0"/>
              <a:cs typeface="Arial" panose="020B0604020202020204" pitchFamily="34" charset="0"/>
            </a:endParaRPr>
          </a:p>
          <a:p>
            <a:endParaRPr lang="en-GB" dirty="0" smtClean="0">
              <a:solidFill>
                <a:srgbClr val="7030A0"/>
              </a:solidFill>
              <a:latin typeface="Arial" panose="020B0604020202020204" pitchFamily="34" charset="0"/>
              <a:cs typeface="Arial" panose="020B0604020202020204" pitchFamily="34" charset="0"/>
            </a:endParaRPr>
          </a:p>
          <a:p>
            <a:r>
              <a:rPr lang="en-GB" b="1" dirty="0" smtClean="0">
                <a:solidFill>
                  <a:srgbClr val="7030A0"/>
                </a:solidFill>
                <a:latin typeface="Arial" panose="020B0604020202020204" pitchFamily="34" charset="0"/>
                <a:cs typeface="Arial" panose="020B0604020202020204" pitchFamily="34" charset="0"/>
              </a:rPr>
              <a:t>Interconnect Network faults can only be </a:t>
            </a:r>
            <a:r>
              <a:rPr lang="en-GB" b="1" dirty="0" err="1" smtClean="0">
                <a:solidFill>
                  <a:srgbClr val="7030A0"/>
                </a:solidFill>
                <a:latin typeface="Arial" panose="020B0604020202020204" pitchFamily="34" charset="0"/>
                <a:cs typeface="Arial" panose="020B0604020202020204" pitchFamily="34" charset="0"/>
              </a:rPr>
              <a:t>be</a:t>
            </a:r>
            <a:r>
              <a:rPr lang="en-GB" b="1" dirty="0" smtClean="0">
                <a:solidFill>
                  <a:srgbClr val="7030A0"/>
                </a:solidFill>
                <a:latin typeface="Arial" panose="020B0604020202020204" pitchFamily="34" charset="0"/>
                <a:cs typeface="Arial" panose="020B0604020202020204" pitchFamily="34" charset="0"/>
              </a:rPr>
              <a:t> raised :-</a:t>
            </a:r>
          </a:p>
          <a:p>
            <a:endParaRPr lang="en-GB" dirty="0" smtClean="0">
              <a:solidFill>
                <a:srgbClr val="7030A0"/>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600" dirty="0" smtClean="0">
                <a:solidFill>
                  <a:srgbClr val="7030A0"/>
                </a:solidFill>
                <a:latin typeface="Arial" panose="020B0604020202020204" pitchFamily="34" charset="0"/>
                <a:cs typeface="Arial" panose="020B0604020202020204" pitchFamily="34" charset="0"/>
              </a:rPr>
              <a:t>Emailing the Network faults template to </a:t>
            </a:r>
            <a:r>
              <a:rPr lang="en-GB" sz="1600" dirty="0">
                <a:solidFill>
                  <a:srgbClr val="00B0F0"/>
                </a:solidFill>
                <a:latin typeface="Arial" panose="020B0604020202020204" pitchFamily="34" charset="0"/>
                <a:cs typeface="Arial" panose="020B0604020202020204" pitchFamily="34" charset="0"/>
                <a:hlinkClick r:id="rId7"/>
              </a:rPr>
              <a:t>i.c.repair@bt.com</a:t>
            </a:r>
            <a:endParaRPr lang="en-GB" sz="1600" dirty="0">
              <a:solidFill>
                <a:srgbClr val="00B0F0"/>
              </a:solidFill>
              <a:latin typeface="Arial" panose="020B0604020202020204" pitchFamily="34" charset="0"/>
              <a:cs typeface="Arial" panose="020B0604020202020204" pitchFamily="34" charset="0"/>
            </a:endParaRPr>
          </a:p>
          <a:p>
            <a:endParaRPr lang="en-GB" sz="1600" dirty="0" smtClean="0">
              <a:solidFill>
                <a:srgbClr val="7030A0"/>
              </a:solidFill>
              <a:latin typeface="Arial" panose="020B0604020202020204" pitchFamily="34" charset="0"/>
              <a:cs typeface="Arial" panose="020B0604020202020204" pitchFamily="34" charset="0"/>
            </a:endParaRPr>
          </a:p>
          <a:p>
            <a:r>
              <a:rPr lang="en-GB" sz="1600" b="1" dirty="0" smtClean="0">
                <a:solidFill>
                  <a:srgbClr val="7030A0"/>
                </a:solidFill>
                <a:latin typeface="Arial" panose="020B0604020202020204" pitchFamily="34" charset="0"/>
                <a:cs typeface="Arial" panose="020B0604020202020204" pitchFamily="34" charset="0"/>
              </a:rPr>
              <a:t>The latest version of the templates can be found at </a:t>
            </a:r>
            <a:r>
              <a:rPr lang="en-GB" sz="1600" b="1" dirty="0" smtClean="0">
                <a:solidFill>
                  <a:srgbClr val="7030A0"/>
                </a:solidFill>
                <a:latin typeface="Arial" panose="020B0604020202020204" pitchFamily="34" charset="0"/>
                <a:cs typeface="Arial" panose="020B0604020202020204" pitchFamily="34" charset="0"/>
                <a:hlinkClick r:id="rId8"/>
              </a:rPr>
              <a:t>Interconnect-faults-templates</a:t>
            </a:r>
            <a:r>
              <a:rPr lang="en-GB" sz="1600" b="1" dirty="0" smtClean="0">
                <a:solidFill>
                  <a:srgbClr val="7030A0"/>
                </a:solidFill>
                <a:latin typeface="Arial" panose="020B0604020202020204" pitchFamily="34" charset="0"/>
                <a:cs typeface="Arial" panose="020B0604020202020204" pitchFamily="34" charset="0"/>
              </a:rPr>
              <a:t> please download the latest copies of the templates as fault(s) may not be accepted if submitted with out of date template(s).</a:t>
            </a:r>
          </a:p>
          <a:p>
            <a:endParaRPr lang="en-GB" dirty="0">
              <a:solidFill>
                <a:srgbClr val="00B0F0"/>
              </a:solidFill>
            </a:endParaRPr>
          </a:p>
        </p:txBody>
      </p:sp>
    </p:spTree>
    <p:extLst>
      <p:ext uri="{BB962C8B-B14F-4D97-AF65-F5344CB8AC3E}">
        <p14:creationId xmlns:p14="http://schemas.microsoft.com/office/powerpoint/2010/main" val="1069855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xmlns="" id="{705044EB-E5D6-4CB0-96EA-B6368BB82E41}"/>
              </a:ext>
            </a:extLst>
          </p:cNvPr>
          <p:cNvGraphicFramePr>
            <a:graphicFrameLocks noChangeAspect="1"/>
          </p:cNvGraphicFramePr>
          <p:nvPr>
            <p:custDataLst>
              <p:tags r:id="rId2"/>
            </p:custDataLst>
          </p:nvPr>
        </p:nvGraphicFramePr>
        <p:xfrm>
          <a:off x="1942" y="1786"/>
          <a:ext cx="1588" cy="1588"/>
        </p:xfrm>
        <a:graphic>
          <a:graphicData uri="http://schemas.openxmlformats.org/presentationml/2006/ole">
            <mc:AlternateContent xmlns:mc="http://schemas.openxmlformats.org/markup-compatibility/2006">
              <mc:Choice xmlns:v="urn:schemas-microsoft-com:vml" Requires="v">
                <p:oleObj spid="_x0000_s1032" name="think-cell Slide" r:id="rId5" imgW="395" imgH="394" progId="TCLayout.ActiveDocument.1">
                  <p:embed/>
                </p:oleObj>
              </mc:Choice>
              <mc:Fallback>
                <p:oleObj name="think-cell Slide" r:id="rId5" imgW="395" imgH="394" progId="TCLayout.ActiveDocument.1">
                  <p:embed/>
                  <p:pic>
                    <p:nvPicPr>
                      <p:cNvPr id="0" name=""/>
                      <p:cNvPicPr/>
                      <p:nvPr/>
                    </p:nvPicPr>
                    <p:blipFill>
                      <a:blip r:embed="rId6"/>
                      <a:stretch>
                        <a:fillRect/>
                      </a:stretch>
                    </p:blipFill>
                    <p:spPr>
                      <a:xfrm>
                        <a:off x="1942" y="1786"/>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xmlns="" id="{C183BAA6-105E-4CCB-9943-365658695BCD}"/>
              </a:ext>
            </a:extLst>
          </p:cNvPr>
          <p:cNvSpPr/>
          <p:nvPr>
            <p:custDataLst>
              <p:tags r:id="rId3"/>
            </p:custDataLst>
          </p:nvPr>
        </p:nvSpPr>
        <p:spPr>
          <a:xfrm>
            <a:off x="354" y="199"/>
            <a:ext cx="158741" cy="15874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algn="ctr"/>
            <a:endParaRPr lang="en-GB" sz="2400" b="1" dirty="0">
              <a:solidFill>
                <a:srgbClr val="000000"/>
              </a:solidFill>
              <a:sym typeface="Century Gothic" panose="020B0502020202020204" pitchFamily="34" charset="0"/>
            </a:endParaRPr>
          </a:p>
        </p:txBody>
      </p:sp>
      <p:sp>
        <p:nvSpPr>
          <p:cNvPr id="2" name="TextBox 1"/>
          <p:cNvSpPr txBox="1"/>
          <p:nvPr/>
        </p:nvSpPr>
        <p:spPr>
          <a:xfrm>
            <a:off x="114718" y="105151"/>
            <a:ext cx="11504694" cy="703344"/>
          </a:xfrm>
          <a:prstGeom prst="rect">
            <a:avLst/>
          </a:prstGeom>
          <a:solidFill>
            <a:schemeClr val="bg1"/>
          </a:solidFill>
          <a:ln>
            <a:noFill/>
          </a:ln>
        </p:spPr>
        <p:txBody>
          <a:bodyPr vert="horz" wrap="square" lIns="0" tIns="0" rIns="0" bIns="0" rtlCol="0" anchor="t" anchorCtr="0">
            <a:noAutofit/>
          </a:bodyPr>
          <a:lstStyle/>
          <a:p>
            <a:endParaRPr lang="en-GB" sz="2400" dirty="0">
              <a:solidFill>
                <a:srgbClr val="5514B3"/>
              </a:solidFill>
            </a:endParaRPr>
          </a:p>
        </p:txBody>
      </p:sp>
      <p:cxnSp>
        <p:nvCxnSpPr>
          <p:cNvPr id="24" name="Straight Connector 23">
            <a:extLst>
              <a:ext uri="{FF2B5EF4-FFF2-40B4-BE49-F238E27FC236}">
                <a16:creationId xmlns:a16="http://schemas.microsoft.com/office/drawing/2014/main" xmlns="" id="{3CEAA41C-7005-4DD7-A5B7-B2C0CF3D07B3}"/>
              </a:ext>
            </a:extLst>
          </p:cNvPr>
          <p:cNvCxnSpPr/>
          <p:nvPr/>
        </p:nvCxnSpPr>
        <p:spPr>
          <a:xfrm>
            <a:off x="248462" y="614973"/>
            <a:ext cx="11437511" cy="0"/>
          </a:xfrm>
          <a:prstGeom prst="line">
            <a:avLst/>
          </a:prstGeom>
          <a:ln w="31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itle 1">
            <a:extLst>
              <a:ext uri="{FF2B5EF4-FFF2-40B4-BE49-F238E27FC236}">
                <a16:creationId xmlns:a16="http://schemas.microsoft.com/office/drawing/2014/main" xmlns="" id="{38BD85BD-4698-4E34-B58D-594EB89FD8CA}"/>
              </a:ext>
            </a:extLst>
          </p:cNvPr>
          <p:cNvSpPr>
            <a:spLocks noGrp="1"/>
          </p:cNvSpPr>
          <p:nvPr>
            <p:ph type="title"/>
          </p:nvPr>
        </p:nvSpPr>
        <p:spPr>
          <a:xfrm>
            <a:off x="208091" y="177303"/>
            <a:ext cx="11775819" cy="794022"/>
          </a:xfrm>
        </p:spPr>
        <p:txBody>
          <a:bodyPr/>
          <a:lstStyle/>
          <a:p>
            <a:r>
              <a:rPr lang="en-GB" sz="2256" dirty="0" smtClean="0"/>
              <a:t>Submitting Interconnect link faults on </a:t>
            </a:r>
            <a:r>
              <a:rPr lang="en-GB" sz="2256" dirty="0" err="1" smtClean="0"/>
              <a:t>eCo</a:t>
            </a:r>
            <a:r>
              <a:rPr lang="en-GB" sz="2256" dirty="0" smtClean="0"/>
              <a:t> repair</a:t>
            </a:r>
            <a:endParaRPr lang="en-GB" sz="2406" dirty="0">
              <a:solidFill>
                <a:srgbClr val="FF0000"/>
              </a:solidFill>
            </a:endParaRPr>
          </a:p>
        </p:txBody>
      </p:sp>
      <p:pic>
        <p:nvPicPr>
          <p:cNvPr id="61" name="Picture 60"/>
          <p:cNvPicPr>
            <a:picLocks noChangeAspect="1"/>
          </p:cNvPicPr>
          <p:nvPr/>
        </p:nvPicPr>
        <p:blipFill rotWithShape="1">
          <a:blip r:embed="rId7"/>
          <a:srcRect l="32058" t="23587" r="27555" b="14286"/>
          <a:stretch/>
        </p:blipFill>
        <p:spPr>
          <a:xfrm>
            <a:off x="460318" y="1515896"/>
            <a:ext cx="5200650" cy="5004399"/>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708824640"/>
              </p:ext>
            </p:extLst>
          </p:nvPr>
        </p:nvGraphicFramePr>
        <p:xfrm>
          <a:off x="6428671" y="1843454"/>
          <a:ext cx="4984483" cy="3606159"/>
        </p:xfrm>
        <a:graphic>
          <a:graphicData uri="http://schemas.openxmlformats.org/drawingml/2006/table">
            <a:tbl>
              <a:tblPr>
                <a:tableStyleId>{5C22544A-7EE6-4342-B048-85BDC9FD1C3A}</a:tableStyleId>
              </a:tblPr>
              <a:tblGrid>
                <a:gridCol w="395967"/>
                <a:gridCol w="2858668"/>
                <a:gridCol w="1729848"/>
              </a:tblGrid>
              <a:tr h="1099442">
                <a:tc>
                  <a:txBody>
                    <a:bodyPr/>
                    <a:lstStyle/>
                    <a:p>
                      <a:pPr>
                        <a:spcAft>
                          <a:spcPts val="0"/>
                        </a:spcAft>
                      </a:pPr>
                      <a:r>
                        <a:rPr lang="en-GB" sz="1000" dirty="0">
                          <a:solidFill>
                            <a:srgbClr val="7030A0"/>
                          </a:solidFill>
                          <a:effectLst/>
                        </a:rPr>
                        <a:t>8</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Has the fault been proved off your network?</a:t>
                      </a:r>
                    </a:p>
                    <a:p>
                      <a:pPr>
                        <a:spcAft>
                          <a:spcPts val="0"/>
                        </a:spcAft>
                      </a:pPr>
                      <a:r>
                        <a:rPr lang="en-GB" sz="1000" dirty="0">
                          <a:solidFill>
                            <a:srgbClr val="7030A0"/>
                          </a:solidFill>
                          <a:effectLst/>
                        </a:rPr>
                        <a:t>(You will be required to prove the fault off your network, i.e. </a:t>
                      </a:r>
                    </a:p>
                    <a:p>
                      <a:pPr>
                        <a:spcAft>
                          <a:spcPts val="0"/>
                        </a:spcAft>
                      </a:pPr>
                      <a:r>
                        <a:rPr lang="en-GB" sz="1000" dirty="0">
                          <a:solidFill>
                            <a:srgbClr val="7030A0"/>
                          </a:solidFill>
                          <a:effectLst/>
                        </a:rPr>
                        <a:t>to the point of connection (POC), indicating what tests have been done to localise the fault?  before passing it to BT.)</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To continue with the fault report,</a:t>
                      </a:r>
                    </a:p>
                    <a:p>
                      <a:pPr>
                        <a:spcAft>
                          <a:spcPts val="0"/>
                        </a:spcAft>
                      </a:pPr>
                      <a:r>
                        <a:rPr lang="en-GB" sz="1000" dirty="0">
                          <a:solidFill>
                            <a:srgbClr val="7030A0"/>
                          </a:solidFill>
                          <a:effectLst/>
                        </a:rPr>
                        <a:t>the answer here should be YES</a:t>
                      </a:r>
                    </a:p>
                    <a:p>
                      <a:pPr>
                        <a:spcAft>
                          <a:spcPts val="0"/>
                        </a:spcAft>
                      </a:pPr>
                      <a:r>
                        <a:rPr lang="en-GB" sz="1000" b="1" dirty="0">
                          <a:solidFill>
                            <a:srgbClr val="7030A0"/>
                          </a:solidFill>
                          <a:effectLst/>
                        </a:rPr>
                        <a:t>Notes:</a:t>
                      </a:r>
                    </a:p>
                    <a:p>
                      <a:pPr>
                        <a:spcAft>
                          <a:spcPts val="0"/>
                        </a:spcAft>
                      </a:pPr>
                      <a:r>
                        <a:rPr lang="en-GB" sz="1000" dirty="0">
                          <a:solidFill>
                            <a:srgbClr val="7030A0"/>
                          </a:solidFill>
                          <a:effectLst/>
                        </a:rPr>
                        <a:t> </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r>
              <a:tr h="504497">
                <a:tc>
                  <a:txBody>
                    <a:bodyPr/>
                    <a:lstStyle/>
                    <a:p>
                      <a:pPr>
                        <a:spcAft>
                          <a:spcPts val="0"/>
                        </a:spcAft>
                      </a:pPr>
                      <a:r>
                        <a:rPr lang="en-GB" sz="1000">
                          <a:solidFill>
                            <a:srgbClr val="7030A0"/>
                          </a:solidFill>
                          <a:effectLst/>
                        </a:rPr>
                        <a:t>9</a:t>
                      </a:r>
                      <a:endParaRPr lang="en-GB" sz="100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When did the fault / incident occur?</a:t>
                      </a:r>
                    </a:p>
                    <a:p>
                      <a:pPr>
                        <a:spcAft>
                          <a:spcPts val="0"/>
                        </a:spcAft>
                      </a:pPr>
                      <a:r>
                        <a:rPr lang="en-GB" sz="1000" dirty="0">
                          <a:solidFill>
                            <a:srgbClr val="7030A0"/>
                          </a:solidFill>
                          <a:effectLst/>
                        </a:rPr>
                        <a:t> </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a:solidFill>
                            <a:srgbClr val="7030A0"/>
                          </a:solidFill>
                          <a:effectLst/>
                        </a:rPr>
                        <a:t>Date.                               Time.</a:t>
                      </a:r>
                      <a:endParaRPr lang="en-GB" sz="100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chor="ctr">
                    <a:noFill/>
                  </a:tcPr>
                </a:tc>
              </a:tr>
              <a:tr h="515007">
                <a:tc>
                  <a:txBody>
                    <a:bodyPr/>
                    <a:lstStyle/>
                    <a:p>
                      <a:pPr>
                        <a:spcAft>
                          <a:spcPts val="0"/>
                        </a:spcAft>
                      </a:pPr>
                      <a:r>
                        <a:rPr lang="en-GB" sz="1000" dirty="0">
                          <a:solidFill>
                            <a:srgbClr val="7030A0"/>
                          </a:solidFill>
                          <a:effectLst/>
                        </a:rPr>
                        <a:t>11</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Is the fault limited to a specific time of the day? (Intermittent time stamps?)</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 </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r>
              <a:tr h="725213">
                <a:tc>
                  <a:txBody>
                    <a:bodyPr/>
                    <a:lstStyle/>
                    <a:p>
                      <a:pPr>
                        <a:spcAft>
                          <a:spcPts val="0"/>
                        </a:spcAft>
                      </a:pPr>
                      <a:r>
                        <a:rPr lang="en-GB" sz="1000">
                          <a:solidFill>
                            <a:srgbClr val="7030A0"/>
                          </a:solidFill>
                          <a:effectLst/>
                        </a:rPr>
                        <a:t>12</a:t>
                      </a:r>
                      <a:endParaRPr lang="en-GB" sz="100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Is this fault affecting all calls, or a specific percentage of calls? (which channels are you experiencing issues with?)</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 </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r>
              <a:tr h="308226">
                <a:tc>
                  <a:txBody>
                    <a:bodyPr/>
                    <a:lstStyle/>
                    <a:p>
                      <a:pPr>
                        <a:spcAft>
                          <a:spcPts val="0"/>
                        </a:spcAft>
                      </a:pPr>
                      <a:r>
                        <a:rPr lang="en-GB" sz="1000">
                          <a:solidFill>
                            <a:srgbClr val="7030A0"/>
                          </a:solidFill>
                          <a:effectLst/>
                        </a:rPr>
                        <a:t>13</a:t>
                      </a:r>
                      <a:endParaRPr lang="en-GB" sz="100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Have you any other useful information?</a:t>
                      </a:r>
                    </a:p>
                    <a:p>
                      <a:pPr>
                        <a:spcAft>
                          <a:spcPts val="0"/>
                        </a:spcAft>
                      </a:pPr>
                      <a:r>
                        <a:rPr lang="en-GB" sz="1000" dirty="0">
                          <a:solidFill>
                            <a:srgbClr val="7030A0"/>
                          </a:solidFill>
                          <a:effectLst/>
                        </a:rPr>
                        <a:t>*   If an RMB fault please supply channels numbers affected.</a:t>
                      </a:r>
                    </a:p>
                    <a:p>
                      <a:pPr>
                        <a:spcAft>
                          <a:spcPts val="0"/>
                        </a:spcAft>
                      </a:pPr>
                      <a:r>
                        <a:rPr lang="en-GB" sz="1000" dirty="0">
                          <a:solidFill>
                            <a:srgbClr val="7030A0"/>
                          </a:solidFill>
                          <a:effectLst/>
                        </a:rPr>
                        <a:t>** If 'Other' please supply description of alarm conditions.</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c>
                  <a:txBody>
                    <a:bodyPr/>
                    <a:lstStyle/>
                    <a:p>
                      <a:pPr>
                        <a:spcAft>
                          <a:spcPts val="0"/>
                        </a:spcAft>
                      </a:pPr>
                      <a:r>
                        <a:rPr lang="en-GB" sz="1000" dirty="0">
                          <a:solidFill>
                            <a:srgbClr val="7030A0"/>
                          </a:solidFill>
                          <a:effectLst/>
                        </a:rPr>
                        <a:t> </a:t>
                      </a:r>
                    </a:p>
                    <a:p>
                      <a:pPr>
                        <a:spcAft>
                          <a:spcPts val="0"/>
                        </a:spcAft>
                      </a:pPr>
                      <a:r>
                        <a:rPr lang="en-GB" sz="1000" dirty="0">
                          <a:solidFill>
                            <a:srgbClr val="7030A0"/>
                          </a:solidFill>
                          <a:effectLst/>
                        </a:rPr>
                        <a:t> </a:t>
                      </a:r>
                      <a:endParaRPr lang="en-GB" sz="1000" dirty="0">
                        <a:solidFill>
                          <a:srgbClr val="7030A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L="42031" marR="42031" marT="0" marB="0">
                    <a:noFill/>
                  </a:tcPr>
                </a:tc>
              </a:tr>
            </a:tbl>
          </a:graphicData>
        </a:graphic>
      </p:graphicFrame>
      <p:sp>
        <p:nvSpPr>
          <p:cNvPr id="8" name="Oval 7"/>
          <p:cNvSpPr/>
          <p:nvPr/>
        </p:nvSpPr>
        <p:spPr>
          <a:xfrm>
            <a:off x="851337" y="4409089"/>
            <a:ext cx="1671145" cy="151348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p:cNvSpPr/>
          <p:nvPr/>
        </p:nvSpPr>
        <p:spPr>
          <a:xfrm>
            <a:off x="2716923" y="4319751"/>
            <a:ext cx="1671145" cy="151348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754341" y="346841"/>
            <a:ext cx="6059511" cy="57701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p:cNvCxnSpPr/>
          <p:nvPr/>
        </p:nvCxnSpPr>
        <p:spPr>
          <a:xfrm flipV="1">
            <a:off x="2007476" y="3037490"/>
            <a:ext cx="3746865" cy="137159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4260273" y="3811945"/>
            <a:ext cx="1573505" cy="88474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579748" y="1022740"/>
            <a:ext cx="4408695" cy="564577"/>
          </a:xfrm>
          <a:prstGeom prst="rect">
            <a:avLst/>
          </a:prstGeom>
        </p:spPr>
        <p:txBody>
          <a:bodyPr vert="horz" wrap="none" lIns="0" tIns="0" rIns="0" bIns="0" rtlCol="0" anchor="b" anchorCtr="0">
            <a:noAutofit/>
          </a:bodyPr>
          <a:lstStyle/>
          <a:p>
            <a:pPr algn="ctr"/>
            <a:r>
              <a:rPr lang="en-GB" dirty="0" smtClean="0">
                <a:solidFill>
                  <a:srgbClr val="7030A0"/>
                </a:solidFill>
              </a:rPr>
              <a:t>Interconnect Link Fault Template</a:t>
            </a:r>
          </a:p>
          <a:p>
            <a:pPr algn="ctr"/>
            <a:r>
              <a:rPr lang="en-GB" dirty="0" smtClean="0">
                <a:solidFill>
                  <a:srgbClr val="7030A0"/>
                </a:solidFill>
              </a:rPr>
              <a:t>Questions not requested on </a:t>
            </a:r>
            <a:r>
              <a:rPr lang="en-GB" dirty="0" err="1" smtClean="0">
                <a:solidFill>
                  <a:srgbClr val="7030A0"/>
                </a:solidFill>
              </a:rPr>
              <a:t>eCo</a:t>
            </a:r>
            <a:r>
              <a:rPr lang="en-GB" dirty="0" smtClean="0">
                <a:solidFill>
                  <a:srgbClr val="7030A0"/>
                </a:solidFill>
              </a:rPr>
              <a:t> repair</a:t>
            </a:r>
          </a:p>
        </p:txBody>
      </p:sp>
    </p:spTree>
    <p:extLst>
      <p:ext uri="{BB962C8B-B14F-4D97-AF65-F5344CB8AC3E}">
        <p14:creationId xmlns:p14="http://schemas.microsoft.com/office/powerpoint/2010/main" val="34278805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xds7DaY.u_Ds9xa95Jg1u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xds7DaY.u_Ds9xa95Jg1uA"/>
</p:tagLst>
</file>

<file path=ppt/theme/theme1.xml><?xml version="1.0" encoding="utf-8"?>
<a:theme xmlns:a="http://schemas.openxmlformats.org/drawingml/2006/main" name="BT_ppt_widescreen_mountain">
  <a:themeElements>
    <a:clrScheme name="BT">
      <a:dk1>
        <a:srgbClr val="000000"/>
      </a:dk1>
      <a:lt1>
        <a:srgbClr val="FFFFFF"/>
      </a:lt1>
      <a:dk2>
        <a:srgbClr val="000000"/>
      </a:dk2>
      <a:lt2>
        <a:srgbClr val="3C3C3B"/>
      </a:lt2>
      <a:accent1>
        <a:srgbClr val="5514B3"/>
      </a:accent1>
      <a:accent2>
        <a:srgbClr val="FF6EFF"/>
      </a:accent2>
      <a:accent3>
        <a:srgbClr val="00A0D6"/>
      </a:accent3>
      <a:accent4>
        <a:srgbClr val="000000"/>
      </a:accent4>
      <a:accent5>
        <a:srgbClr val="9D9D9D"/>
      </a:accent5>
      <a:accent6>
        <a:srgbClr val="DADADA"/>
      </a:accent6>
      <a:hlink>
        <a:srgbClr val="5514B3"/>
      </a:hlink>
      <a:folHlink>
        <a:srgbClr val="FF6EF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b" anchorCtr="0">
        <a:noAutofit/>
      </a:bodyPr>
      <a:lstStyle>
        <a:defPPr algn="l">
          <a:defRPr smtClean="0"/>
        </a:defPPr>
      </a:lstStyle>
    </a:txDef>
  </a:objectDefaults>
  <a:extraClrSchemeLst/>
  <a:extLst>
    <a:ext uri="{05A4C25C-085E-4340-85A3-A5531E510DB2}">
      <thm15:themeFamily xmlns:thm15="http://schemas.microsoft.com/office/thememl/2012/main" name="BT Powerpoint Template.potx [Read-Only]" id="{41DD5B72-6E28-4A24-9096-0B56EA52214E}" vid="{18FEC1D9-7C82-48B5-BB77-6388A836686D}"/>
    </a:ext>
  </a:extLst>
</a:theme>
</file>

<file path=ppt/theme/theme2.xml><?xml version="1.0" encoding="utf-8"?>
<a:theme xmlns:a="http://schemas.openxmlformats.org/drawingml/2006/main" name="1_BT_ppt_widescreen_mountain">
  <a:themeElements>
    <a:clrScheme name="BT">
      <a:dk1>
        <a:srgbClr val="000000"/>
      </a:dk1>
      <a:lt1>
        <a:srgbClr val="FFFFFF"/>
      </a:lt1>
      <a:dk2>
        <a:srgbClr val="000000"/>
      </a:dk2>
      <a:lt2>
        <a:srgbClr val="3C3C3B"/>
      </a:lt2>
      <a:accent1>
        <a:srgbClr val="5514B3"/>
      </a:accent1>
      <a:accent2>
        <a:srgbClr val="FF6EFF"/>
      </a:accent2>
      <a:accent3>
        <a:srgbClr val="444444"/>
      </a:accent3>
      <a:accent4>
        <a:srgbClr val="898989"/>
      </a:accent4>
      <a:accent5>
        <a:srgbClr val="AAAAAA"/>
      </a:accent5>
      <a:accent6>
        <a:srgbClr val="DEDEDE"/>
      </a:accent6>
      <a:hlink>
        <a:srgbClr val="5514B3"/>
      </a:hlink>
      <a:folHlink>
        <a:srgbClr val="FF6EFF"/>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b" anchorCtr="0">
        <a:noAutofit/>
      </a:bodyPr>
      <a:lstStyle>
        <a:defPPr algn="l">
          <a:defRPr smtClean="0"/>
        </a:defPPr>
      </a:lstStyle>
    </a:txDef>
  </a:objectDefaults>
  <a:extraClrSchemeLst/>
  <a:extLst>
    <a:ext uri="{05A4C25C-085E-4340-85A3-A5531E510DB2}">
      <thm15:themeFamily xmlns:thm15="http://schemas.microsoft.com/office/thememl/2012/main" name="PMO Front Door Process - Contributors.potx" id="{4B20CC5B-6108-4796-8D09-3D5C251A8398}" vid="{D8F047BD-ADBF-48B6-BE88-FC084D57798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366</Words>
  <Application>Microsoft Office PowerPoint</Application>
  <PresentationFormat>Widescreen</PresentationFormat>
  <Paragraphs>58</Paragraphs>
  <Slides>3</Slides>
  <Notes>1</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3</vt:i4>
      </vt:variant>
    </vt:vector>
  </HeadingPairs>
  <TitlesOfParts>
    <vt:vector size="14" baseType="lpstr">
      <vt:lpstr>MS PGothic</vt:lpstr>
      <vt:lpstr>Arial</vt:lpstr>
      <vt:lpstr>BT Font</vt:lpstr>
      <vt:lpstr>BT Font Light</vt:lpstr>
      <vt:lpstr>Calibri</vt:lpstr>
      <vt:lpstr>Century Gothic</vt:lpstr>
      <vt:lpstr>Courier New</vt:lpstr>
      <vt:lpstr>Times New Roman</vt:lpstr>
      <vt:lpstr>BT_ppt_widescreen_mountain</vt:lpstr>
      <vt:lpstr>1_BT_ppt_widescreen_mountain</vt:lpstr>
      <vt:lpstr>think-cell Slide</vt:lpstr>
      <vt:lpstr>Interconnect Fault Template Notes</vt:lpstr>
      <vt:lpstr>Introduction</vt:lpstr>
      <vt:lpstr>Submitting Interconnect link faults on eCo repair</vt:lpstr>
    </vt:vector>
  </TitlesOfParts>
  <Company>BT Plc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McNulty,DMP,David,NDE R</dc:creator>
  <cp:lastModifiedBy>McNulty,DMP,David,NDE R</cp:lastModifiedBy>
  <cp:revision>15</cp:revision>
  <dcterms:created xsi:type="dcterms:W3CDTF">2020-06-18T06:58:57Z</dcterms:created>
  <dcterms:modified xsi:type="dcterms:W3CDTF">2020-06-19T10:59:17Z</dcterms:modified>
</cp:coreProperties>
</file>