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7"/>
  </p:sldMasterIdLst>
  <p:notesMasterIdLst>
    <p:notesMasterId r:id="rId17"/>
  </p:notesMasterIdLst>
  <p:sldIdLst>
    <p:sldId id="292" r:id="rId8"/>
    <p:sldId id="294" r:id="rId9"/>
    <p:sldId id="295" r:id="rId10"/>
    <p:sldId id="296" r:id="rId11"/>
    <p:sldId id="297" r:id="rId12"/>
    <p:sldId id="298" r:id="rId13"/>
    <p:sldId id="299" r:id="rId14"/>
    <p:sldId id="301" r:id="rId15"/>
    <p:sldId id="257" r:id="rId16"/>
  </p:sldIdLst>
  <p:sldSz cx="12239625" cy="6840538"/>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45" userDrawn="1">
          <p15:clr>
            <a:srgbClr val="A4A3A4"/>
          </p15:clr>
        </p15:guide>
        <p15:guide id="2" pos="3855">
          <p15:clr>
            <a:srgbClr val="A4A3A4"/>
          </p15:clr>
        </p15:guide>
        <p15:guide id="3" pos="4036" userDrawn="1">
          <p15:clr>
            <a:srgbClr val="A4A3A4"/>
          </p15:clr>
        </p15:guide>
        <p15:guide id="4" pos="7410" userDrawn="1">
          <p15:clr>
            <a:srgbClr val="A4A3A4"/>
          </p15:clr>
        </p15:guide>
        <p15:guide id="5" pos="5624" userDrawn="1">
          <p15:clr>
            <a:srgbClr val="A4A3A4"/>
          </p15:clr>
        </p15:guide>
        <p15:guide id="6" pos="3401" userDrawn="1">
          <p15:clr>
            <a:srgbClr val="A4A3A4"/>
          </p15:clr>
        </p15:guide>
        <p15:guide id="7" pos="4490" userDrawn="1">
          <p15:clr>
            <a:srgbClr val="A4A3A4"/>
          </p15:clr>
        </p15:guide>
        <p15:guide id="8" orient="horz" pos="3756" userDrawn="1">
          <p15:clr>
            <a:srgbClr val="A4A3A4"/>
          </p15:clr>
        </p15:guide>
        <p15:guide id="9" orient="horz" pos="210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261" autoAdjust="0"/>
  </p:normalViewPr>
  <p:slideViewPr>
    <p:cSldViewPr showGuides="1">
      <p:cViewPr varScale="1">
        <p:scale>
          <a:sx n="89" d="100"/>
          <a:sy n="89" d="100"/>
        </p:scale>
        <p:origin x="522" y="78"/>
      </p:cViewPr>
      <p:guideLst>
        <p:guide orient="horz" pos="3645"/>
        <p:guide pos="3855"/>
        <p:guide pos="4036"/>
        <p:guide pos="7410"/>
        <p:guide pos="5624"/>
        <p:guide pos="3401"/>
        <p:guide pos="4490"/>
        <p:guide orient="horz" pos="3756"/>
        <p:guide orient="horz" pos="2109"/>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5" Type="http://schemas.openxmlformats.org/officeDocument/2006/relationships/customXml" Target="../customXml/item5.xml"/><Relationship Id="rId15" Type="http://schemas.openxmlformats.org/officeDocument/2006/relationships/slide" Target="slides/slide8.xml"/><Relationship Id="rId23" Type="http://schemas.microsoft.com/office/2015/10/relationships/revisionInfo" Target="revisionInfo.xml"/><Relationship Id="rId10" Type="http://schemas.openxmlformats.org/officeDocument/2006/relationships/slide" Target="slides/slide3.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266EBB-0E58-47B2-8EA8-A694003FD0F2}" type="datetimeFigureOut">
              <a:rPr lang="en-GB" smtClean="0"/>
              <a:t>01/03/2018</a:t>
            </a:fld>
            <a:endParaRPr lang="en-GB"/>
          </a:p>
        </p:txBody>
      </p:sp>
      <p:sp>
        <p:nvSpPr>
          <p:cNvPr id="4" name="Slide Image Placeholder 3"/>
          <p:cNvSpPr>
            <a:spLocks noGrp="1" noRot="1" noChangeAspect="1"/>
          </p:cNvSpPr>
          <p:nvPr>
            <p:ph type="sldImg" idx="2"/>
          </p:nvPr>
        </p:nvSpPr>
        <p:spPr>
          <a:xfrm>
            <a:off x="668338" y="1143000"/>
            <a:ext cx="55213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C50299-5D49-4341-93C4-E56654763289}" type="slidenum">
              <a:rPr lang="en-GB" smtClean="0"/>
              <a:t>‹#›</a:t>
            </a:fld>
            <a:endParaRPr lang="en-GB"/>
          </a:p>
        </p:txBody>
      </p:sp>
    </p:spTree>
    <p:extLst>
      <p:ext uri="{BB962C8B-B14F-4D97-AF65-F5344CB8AC3E}">
        <p14:creationId xmlns:p14="http://schemas.microsoft.com/office/powerpoint/2010/main" val="8894341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logo only (purple)">
    <p:bg>
      <p:bgPr>
        <a:solidFill>
          <a:schemeClr val="accent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1215AC38-A552-453A-970A-305AEB5AEF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38400" y="3168000"/>
            <a:ext cx="4320000" cy="497266"/>
          </a:xfrm>
          <a:prstGeom prst="rect">
            <a:avLst/>
          </a:prstGeom>
        </p:spPr>
      </p:pic>
    </p:spTree>
    <p:extLst>
      <p:ext uri="{BB962C8B-B14F-4D97-AF65-F5344CB8AC3E}">
        <p14:creationId xmlns:p14="http://schemas.microsoft.com/office/powerpoint/2010/main" val="3695728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Divider (small text) (blue)">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799999"/>
            <a:ext cx="6480000" cy="324000"/>
          </a:xfrm>
        </p:spPr>
        <p:txBody>
          <a:bodyPr anchor="t" anchorCtr="0"/>
          <a:lstStyle>
            <a:lvl1pPr algn="l">
              <a:lnSpc>
                <a:spcPct val="100000"/>
              </a:lnSpc>
              <a:defRPr sz="2400" b="1" cap="none" baseline="0">
                <a:solidFill>
                  <a:schemeClr val="bg1"/>
                </a:solidFill>
                <a:latin typeface="+mj-lt"/>
              </a:defRPr>
            </a:lvl1pPr>
          </a:lstStyle>
          <a:p>
            <a:r>
              <a:rPr lang="en-US" dirty="0"/>
              <a:t>Click to edit Master Divider title style</a:t>
            </a:r>
            <a:endParaRPr lang="en-GB" dirty="0"/>
          </a:p>
        </p:txBody>
      </p:sp>
      <p:sp>
        <p:nvSpPr>
          <p:cNvPr id="5" name="Footer Placeholder 4"/>
          <p:cNvSpPr>
            <a:spLocks noGrp="1"/>
          </p:cNvSpPr>
          <p:nvPr>
            <p:ph type="ftr" sz="quarter" idx="11"/>
          </p:nvPr>
        </p:nvSpPr>
        <p:spPr>
          <a:xfrm>
            <a:off x="6289200" y="6228581"/>
            <a:ext cx="3600000" cy="287267"/>
          </a:xfrm>
          <a:prstGeom prst="rect">
            <a:avLst/>
          </a:prstGeom>
        </p:spPr>
        <p:txBody>
          <a:bodyPr/>
          <a:lstStyle>
            <a:lvl1pPr>
              <a:defRPr>
                <a:solidFill>
                  <a:schemeClr val="bg1"/>
                </a:solidFill>
              </a:defRPr>
            </a:lvl1pPr>
          </a:lstStyle>
          <a:p>
            <a:endParaRPr lang="en-GB"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0B868178-02AE-42FC-958D-6B8F13B60175}" type="slidenum">
              <a:rPr lang="en-GB" smtClean="0"/>
              <a:pPr/>
              <a:t>‹#›</a:t>
            </a:fld>
            <a:endParaRPr lang="en-GB"/>
          </a:p>
        </p:txBody>
      </p:sp>
      <p:sp>
        <p:nvSpPr>
          <p:cNvPr id="9" name="Text Placeholder 8"/>
          <p:cNvSpPr>
            <a:spLocks noGrp="1"/>
          </p:cNvSpPr>
          <p:nvPr>
            <p:ph type="body" sz="quarter" idx="13"/>
          </p:nvPr>
        </p:nvSpPr>
        <p:spPr>
          <a:xfrm>
            <a:off x="502509" y="2160160"/>
            <a:ext cx="6480000" cy="1620000"/>
          </a:xfrm>
        </p:spPr>
        <p:txBody>
          <a:bodyPr/>
          <a:lstStyle>
            <a:lvl1pPr>
              <a:lnSpc>
                <a:spcPct val="100000"/>
              </a:lnSpc>
              <a:defRPr sz="2400" b="0">
                <a:solidFill>
                  <a:schemeClr val="bg1"/>
                </a:solidFill>
                <a:latin typeface="+mn-lt"/>
              </a:defRPr>
            </a:lvl1pPr>
          </a:lstStyle>
          <a:p>
            <a:pPr lvl="0"/>
            <a:r>
              <a:rPr lang="en-US"/>
              <a:t>Edit Master text styles</a:t>
            </a:r>
          </a:p>
        </p:txBody>
      </p:sp>
      <p:sp>
        <p:nvSpPr>
          <p:cNvPr id="10" name="TextBox 9"/>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rgbClr val="FFFFFF"/>
                </a:solidFill>
              </a:rPr>
              <a:t>British Telecommunications plc 2017</a:t>
            </a:r>
          </a:p>
        </p:txBody>
      </p:sp>
    </p:spTree>
    <p:extLst>
      <p:ext uri="{BB962C8B-B14F-4D97-AF65-F5344CB8AC3E}">
        <p14:creationId xmlns:p14="http://schemas.microsoft.com/office/powerpoint/2010/main" val="1855710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Divider image (small text) (blank)">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799999"/>
            <a:ext cx="6480000" cy="324000"/>
          </a:xfrm>
        </p:spPr>
        <p:txBody>
          <a:bodyPr anchor="t" anchorCtr="0"/>
          <a:lstStyle>
            <a:lvl1pPr algn="l">
              <a:lnSpc>
                <a:spcPct val="100000"/>
              </a:lnSpc>
              <a:defRPr sz="2400" b="1" cap="none" baseline="0">
                <a:solidFill>
                  <a:schemeClr val="bg1"/>
                </a:solidFill>
                <a:latin typeface="+mj-lt"/>
              </a:defRPr>
            </a:lvl1pPr>
          </a:lstStyle>
          <a:p>
            <a:r>
              <a:rPr lang="en-US" dirty="0"/>
              <a:t>Click to edit Master Divider title style</a:t>
            </a:r>
            <a:endParaRPr lang="en-GB" dirty="0"/>
          </a:p>
        </p:txBody>
      </p:sp>
      <p:sp>
        <p:nvSpPr>
          <p:cNvPr id="5" name="Footer Placeholder 4"/>
          <p:cNvSpPr>
            <a:spLocks noGrp="1"/>
          </p:cNvSpPr>
          <p:nvPr>
            <p:ph type="ftr" sz="quarter" idx="11"/>
          </p:nvPr>
        </p:nvSpPr>
        <p:spPr>
          <a:xfrm>
            <a:off x="6289200" y="6228581"/>
            <a:ext cx="3600000" cy="287267"/>
          </a:xfrm>
          <a:prstGeom prst="rect">
            <a:avLst/>
          </a:prstGeom>
        </p:spPr>
        <p:txBody>
          <a:bodyPr/>
          <a:lstStyle>
            <a:lvl1pPr>
              <a:defRPr>
                <a:solidFill>
                  <a:schemeClr val="bg1"/>
                </a:solidFill>
              </a:defRPr>
            </a:lvl1pPr>
          </a:lstStyle>
          <a:p>
            <a:endParaRPr lang="en-GB"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0B868178-02AE-42FC-958D-6B8F13B60175}" type="slidenum">
              <a:rPr lang="en-GB" smtClean="0"/>
              <a:pPr/>
              <a:t>‹#›</a:t>
            </a:fld>
            <a:endParaRPr lang="en-GB"/>
          </a:p>
        </p:txBody>
      </p:sp>
      <p:sp>
        <p:nvSpPr>
          <p:cNvPr id="9" name="Text Placeholder 8"/>
          <p:cNvSpPr>
            <a:spLocks noGrp="1"/>
          </p:cNvSpPr>
          <p:nvPr>
            <p:ph type="body" sz="quarter" idx="13"/>
          </p:nvPr>
        </p:nvSpPr>
        <p:spPr>
          <a:xfrm>
            <a:off x="502509" y="2160160"/>
            <a:ext cx="6480000" cy="1620000"/>
          </a:xfrm>
        </p:spPr>
        <p:txBody>
          <a:bodyPr/>
          <a:lstStyle>
            <a:lvl1pPr>
              <a:lnSpc>
                <a:spcPct val="100000"/>
              </a:lnSpc>
              <a:defRPr sz="2400" b="0">
                <a:solidFill>
                  <a:schemeClr val="bg1"/>
                </a:solidFill>
                <a:latin typeface="+mn-lt"/>
              </a:defRPr>
            </a:lvl1pPr>
          </a:lstStyle>
          <a:p>
            <a:pPr lvl="0"/>
            <a:r>
              <a:rPr lang="en-US"/>
              <a:t>Edit Master text styles</a:t>
            </a:r>
          </a:p>
        </p:txBody>
      </p:sp>
      <p:sp>
        <p:nvSpPr>
          <p:cNvPr id="10" name="TextBox 9"/>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rgbClr val="FFFFFF"/>
                </a:solidFill>
              </a:rPr>
              <a:t>British Telecommunications plc 2017</a:t>
            </a:r>
          </a:p>
        </p:txBody>
      </p:sp>
    </p:spTree>
    <p:extLst>
      <p:ext uri="{BB962C8B-B14F-4D97-AF65-F5344CB8AC3E}">
        <p14:creationId xmlns:p14="http://schemas.microsoft.com/office/powerpoint/2010/main" val="1486613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tatement (purpl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980000"/>
            <a:ext cx="11232000" cy="2340000"/>
          </a:xfrm>
        </p:spPr>
        <p:txBody>
          <a:bodyPr anchor="ctr" anchorCtr="0"/>
          <a:lstStyle>
            <a:lvl1pPr algn="ctr">
              <a:lnSpc>
                <a:spcPct val="90000"/>
              </a:lnSpc>
              <a:defRPr sz="4800" b="0" cap="none" baseline="0">
                <a:solidFill>
                  <a:schemeClr val="bg1"/>
                </a:solidFill>
                <a:latin typeface="+mn-lt"/>
              </a:defRPr>
            </a:lvl1pPr>
          </a:lstStyle>
          <a:p>
            <a:r>
              <a:rPr lang="en-US" dirty="0"/>
              <a:t>Click to edit Master Divider title style</a:t>
            </a:r>
            <a:endParaRPr lang="en-GB" dirty="0"/>
          </a:p>
        </p:txBody>
      </p:sp>
    </p:spTree>
    <p:extLst>
      <p:ext uri="{BB962C8B-B14F-4D97-AF65-F5344CB8AC3E}">
        <p14:creationId xmlns:p14="http://schemas.microsoft.com/office/powerpoint/2010/main" val="1125592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tatement (pink)">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980000"/>
            <a:ext cx="11232000" cy="2340000"/>
          </a:xfrm>
        </p:spPr>
        <p:txBody>
          <a:bodyPr anchor="ctr" anchorCtr="0"/>
          <a:lstStyle>
            <a:lvl1pPr algn="ctr">
              <a:lnSpc>
                <a:spcPct val="90000"/>
              </a:lnSpc>
              <a:defRPr sz="4800" b="0" cap="none" baseline="0">
                <a:solidFill>
                  <a:schemeClr val="bg1"/>
                </a:solidFill>
                <a:latin typeface="+mn-lt"/>
              </a:defRPr>
            </a:lvl1pPr>
          </a:lstStyle>
          <a:p>
            <a:r>
              <a:rPr lang="en-US" dirty="0"/>
              <a:t>Click to edit Master Divider title style</a:t>
            </a:r>
            <a:endParaRPr lang="en-GB" dirty="0"/>
          </a:p>
        </p:txBody>
      </p:sp>
    </p:spTree>
    <p:extLst>
      <p:ext uri="{BB962C8B-B14F-4D97-AF65-F5344CB8AC3E}">
        <p14:creationId xmlns:p14="http://schemas.microsoft.com/office/powerpoint/2010/main" val="720174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Statement (blue)">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980000"/>
            <a:ext cx="11232000" cy="2340000"/>
          </a:xfrm>
        </p:spPr>
        <p:txBody>
          <a:bodyPr anchor="ctr" anchorCtr="0"/>
          <a:lstStyle>
            <a:lvl1pPr algn="ctr">
              <a:lnSpc>
                <a:spcPct val="90000"/>
              </a:lnSpc>
              <a:defRPr sz="4800" b="0" cap="none" baseline="0">
                <a:solidFill>
                  <a:schemeClr val="bg1"/>
                </a:solidFill>
                <a:latin typeface="+mn-lt"/>
              </a:defRPr>
            </a:lvl1pPr>
          </a:lstStyle>
          <a:p>
            <a:r>
              <a:rPr lang="en-US" dirty="0"/>
              <a:t>Click to edit Master Divider title style</a:t>
            </a:r>
            <a:endParaRPr lang="en-GB" dirty="0"/>
          </a:p>
        </p:txBody>
      </p:sp>
    </p:spTree>
    <p:extLst>
      <p:ext uri="{BB962C8B-B14F-4D97-AF65-F5344CB8AC3E}">
        <p14:creationId xmlns:p14="http://schemas.microsoft.com/office/powerpoint/2010/main" val="293556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tatement (blank)">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980000"/>
            <a:ext cx="11232000" cy="2340000"/>
          </a:xfrm>
        </p:spPr>
        <p:txBody>
          <a:bodyPr anchor="ctr" anchorCtr="0"/>
          <a:lstStyle>
            <a:lvl1pPr algn="ctr">
              <a:lnSpc>
                <a:spcPct val="90000"/>
              </a:lnSpc>
              <a:defRPr sz="4800" b="0" cap="none" baseline="0">
                <a:solidFill>
                  <a:schemeClr val="bg1"/>
                </a:solidFill>
                <a:latin typeface="+mn-lt"/>
              </a:defRPr>
            </a:lvl1pPr>
          </a:lstStyle>
          <a:p>
            <a:r>
              <a:rPr lang="en-US" dirty="0"/>
              <a:t>Click to edit Master Divider title style</a:t>
            </a:r>
            <a:endParaRPr lang="en-GB" dirty="0"/>
          </a:p>
        </p:txBody>
      </p:sp>
    </p:spTree>
    <p:extLst>
      <p:ext uri="{BB962C8B-B14F-4D97-AF65-F5344CB8AC3E}">
        <p14:creationId xmlns:p14="http://schemas.microsoft.com/office/powerpoint/2010/main" val="2015634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 preserve="1">
  <p:cSld name="Intro Slide">
    <p:spTree>
      <p:nvGrpSpPr>
        <p:cNvPr id="1" name=""/>
        <p:cNvGrpSpPr/>
        <p:nvPr/>
      </p:nvGrpSpPr>
      <p:grpSpPr>
        <a:xfrm>
          <a:off x="0" y="0"/>
          <a:ext cx="0" cy="0"/>
          <a:chOff x="0" y="0"/>
          <a:chExt cx="0" cy="0"/>
        </a:xfrm>
      </p:grpSpPr>
      <p:sp>
        <p:nvSpPr>
          <p:cNvPr id="2" name="Title 1"/>
          <p:cNvSpPr>
            <a:spLocks noGrp="1"/>
          </p:cNvSpPr>
          <p:nvPr>
            <p:ph type="title"/>
          </p:nvPr>
        </p:nvSpPr>
        <p:spPr>
          <a:xfrm>
            <a:off x="504000" y="1800000"/>
            <a:ext cx="7632000" cy="972000"/>
          </a:xfrm>
        </p:spPr>
        <p:txBody>
          <a:bodyPr/>
          <a:lstStyle>
            <a:lvl1pPr>
              <a:defRPr sz="4400" b="0" i="0" baseline="0">
                <a:latin typeface="+mn-lt"/>
              </a:defRPr>
            </a:lvl1pPr>
          </a:lstStyle>
          <a:p>
            <a:r>
              <a:rPr lang="en-US"/>
              <a:t>Click to edit Master title style</a:t>
            </a:r>
            <a:endParaRPr lang="en-GB" dirty="0"/>
          </a:p>
        </p:txBody>
      </p:sp>
      <p:sp>
        <p:nvSpPr>
          <p:cNvPr id="3" name="Content Placeholder 2"/>
          <p:cNvSpPr>
            <a:spLocks noGrp="1"/>
          </p:cNvSpPr>
          <p:nvPr>
            <p:ph idx="1"/>
          </p:nvPr>
        </p:nvSpPr>
        <p:spPr>
          <a:xfrm>
            <a:off x="504000" y="2772000"/>
            <a:ext cx="7596000" cy="3168000"/>
          </a:xfrm>
        </p:spPr>
        <p:txBody>
          <a:bodyPr/>
          <a:lstStyle>
            <a:lvl1pPr>
              <a:spcAft>
                <a:spcPts val="0"/>
              </a:spcAft>
              <a:defRPr sz="2400" b="0" i="0" baseline="0">
                <a:latin typeface="+mn-lt"/>
              </a:defRPr>
            </a:lvl1pPr>
            <a:lvl2pPr marL="180000" indent="-180000">
              <a:spcAft>
                <a:spcPts val="0"/>
              </a:spcAft>
              <a:buFont typeface="Calibri Light" panose="020F0302020204030204" pitchFamily="34" charset="0"/>
              <a:buChar char="–"/>
              <a:defRPr sz="2400" baseline="0"/>
            </a:lvl2pPr>
            <a:lvl3pPr marL="180000" indent="-180000">
              <a:buFont typeface="Calibri Light" panose="020F0302020204030204" pitchFamily="34" charset="0"/>
              <a:buChar char="&gt;"/>
              <a:defRPr sz="2400" baseline="0"/>
            </a:lvl3pPr>
            <a:lvl4pPr marL="360000" indent="-180000">
              <a:buFont typeface="Calibri Light" panose="020F0302020204030204" pitchFamily="34" charset="0"/>
              <a:buChar char="–"/>
              <a:defRPr sz="2400" baseline="0"/>
            </a:lvl4pPr>
            <a:lvl5pPr marL="540000" indent="-180000">
              <a:buFont typeface="Calibri Light" panose="020F0302020204030204" pitchFamily="34" charset="0"/>
              <a:buChar char="&gt;"/>
              <a:defRPr sz="2400" baseline="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11"/>
          </p:nvPr>
        </p:nvSpPr>
        <p:spPr>
          <a:xfrm>
            <a:off x="6289200" y="6228581"/>
            <a:ext cx="3600000" cy="287267"/>
          </a:xfrm>
          <a:prstGeom prst="rect">
            <a:avLst/>
          </a:prstGeom>
        </p:spPr>
        <p:txBody>
          <a:bodyPr/>
          <a:lstStyle/>
          <a:p>
            <a:endParaRPr lang="en-GB" dirty="0"/>
          </a:p>
        </p:txBody>
      </p:sp>
      <p:sp>
        <p:nvSpPr>
          <p:cNvPr id="6" name="Slide Number Placeholder 5"/>
          <p:cNvSpPr>
            <a:spLocks noGrp="1"/>
          </p:cNvSpPr>
          <p:nvPr>
            <p:ph type="sldNum" sz="quarter" idx="12"/>
          </p:nvPr>
        </p:nvSpPr>
        <p:spPr/>
        <p:txBody>
          <a:bodyPr/>
          <a:lstStyle/>
          <a:p>
            <a:fld id="{0B868178-02AE-42FC-958D-6B8F13B60175}" type="slidenum">
              <a:rPr lang="en-GB" smtClean="0"/>
              <a:t>‹#›</a:t>
            </a:fld>
            <a:endParaRPr lang="en-GB"/>
          </a:p>
        </p:txBody>
      </p:sp>
      <p:sp>
        <p:nvSpPr>
          <p:cNvPr id="9" name="TextBox 8"/>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chemeClr val="accent1"/>
                </a:solidFill>
              </a:rPr>
              <a:t>British Telecommunications plc 2017</a:t>
            </a:r>
          </a:p>
        </p:txBody>
      </p:sp>
      <p:pic>
        <p:nvPicPr>
          <p:cNvPr id="10" name="Picture 9">
            <a:extLst>
              <a:ext uri="{FF2B5EF4-FFF2-40B4-BE49-F238E27FC236}">
                <a16:creationId xmlns="" xmlns:a16="http://schemas.microsoft.com/office/drawing/2014/main" id="{81077EE9-0CA2-4010-86CA-E4826DA3826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77200" y="6289200"/>
            <a:ext cx="1620000" cy="186474"/>
          </a:xfrm>
          <a:prstGeom prst="rect">
            <a:avLst/>
          </a:prstGeom>
        </p:spPr>
      </p:pic>
    </p:spTree>
    <p:extLst>
      <p:ext uri="{BB962C8B-B14F-4D97-AF65-F5344CB8AC3E}">
        <p14:creationId xmlns:p14="http://schemas.microsoft.com/office/powerpoint/2010/main" val="3028959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Large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a:xfrm>
            <a:off x="504000" y="1512000"/>
            <a:ext cx="6300000" cy="4464000"/>
          </a:xfrm>
        </p:spPr>
        <p:txBody>
          <a:bodyPr/>
          <a:lstStyle>
            <a:lvl1pPr>
              <a:spcAft>
                <a:spcPts val="0"/>
              </a:spcAft>
              <a:defRPr sz="1800" b="0" i="0" baseline="0">
                <a:latin typeface="+mn-lt"/>
              </a:defRPr>
            </a:lvl1pPr>
            <a:lvl2pPr marL="180000" indent="-180000">
              <a:spcAft>
                <a:spcPts val="0"/>
              </a:spcAft>
              <a:buFont typeface="Calibri Light" panose="020F0302020204030204" pitchFamily="34" charset="0"/>
              <a:buChar char="–"/>
              <a:defRPr sz="1800" baseline="0"/>
            </a:lvl2pPr>
            <a:lvl3pPr marL="180000" indent="-180000">
              <a:buFont typeface="Calibri Light" panose="020F0302020204030204" pitchFamily="34" charset="0"/>
              <a:buChar char="&gt;"/>
              <a:defRPr sz="1800" baseline="0"/>
            </a:lvl3pPr>
            <a:lvl4pPr marL="360000" indent="-180000">
              <a:buFont typeface="Calibri Light" panose="020F0302020204030204" pitchFamily="34" charset="0"/>
              <a:buChar char="–"/>
              <a:defRPr sz="1800" baseline="0"/>
            </a:lvl4pPr>
            <a:lvl5pPr marL="540000" indent="-180000">
              <a:buFont typeface="Calibri Light" panose="020F0302020204030204" pitchFamily="34" charset="0"/>
              <a:buChar char="&gt;"/>
              <a:defRPr sz="1800" baseline="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11"/>
          </p:nvPr>
        </p:nvSpPr>
        <p:spPr>
          <a:xfrm>
            <a:off x="6289200" y="6228581"/>
            <a:ext cx="3600000" cy="287267"/>
          </a:xfrm>
          <a:prstGeom prst="rect">
            <a:avLst/>
          </a:prstGeom>
        </p:spPr>
        <p:txBody>
          <a:bodyPr/>
          <a:lstStyle/>
          <a:p>
            <a:endParaRPr lang="en-GB" dirty="0"/>
          </a:p>
        </p:txBody>
      </p:sp>
      <p:sp>
        <p:nvSpPr>
          <p:cNvPr id="6" name="Slide Number Placeholder 5"/>
          <p:cNvSpPr>
            <a:spLocks noGrp="1"/>
          </p:cNvSpPr>
          <p:nvPr>
            <p:ph type="sldNum" sz="quarter" idx="12"/>
          </p:nvPr>
        </p:nvSpPr>
        <p:spPr/>
        <p:txBody>
          <a:bodyPr/>
          <a:lstStyle/>
          <a:p>
            <a:fld id="{0B868178-02AE-42FC-958D-6B8F13B60175}" type="slidenum">
              <a:rPr lang="en-GB" smtClean="0"/>
              <a:t>‹#›</a:t>
            </a:fld>
            <a:endParaRPr lang="en-GB"/>
          </a:p>
        </p:txBody>
      </p:sp>
    </p:spTree>
    <p:extLst>
      <p:ext uri="{BB962C8B-B14F-4D97-AF65-F5344CB8AC3E}">
        <p14:creationId xmlns:p14="http://schemas.microsoft.com/office/powerpoint/2010/main" val="621284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arge Text + 1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a:xfrm>
            <a:off x="504000" y="1512000"/>
            <a:ext cx="6300000" cy="4464000"/>
          </a:xfrm>
        </p:spPr>
        <p:txBody>
          <a:bodyPr/>
          <a:lstStyle>
            <a:lvl1pPr>
              <a:spcAft>
                <a:spcPts val="0"/>
              </a:spcAft>
              <a:defRPr sz="2400" b="0" i="0" baseline="0">
                <a:latin typeface="+mn-lt"/>
              </a:defRPr>
            </a:lvl1pPr>
            <a:lvl2pPr marL="180000" indent="-180000">
              <a:spcAft>
                <a:spcPts val="0"/>
              </a:spcAft>
              <a:buFont typeface="Calibri Light" panose="020F0302020204030204" pitchFamily="34" charset="0"/>
              <a:buChar char="–"/>
              <a:defRPr sz="2400" baseline="0"/>
            </a:lvl2pPr>
            <a:lvl3pPr marL="180000" indent="-180000">
              <a:buFont typeface="Calibri Light" panose="020F0302020204030204" pitchFamily="34" charset="0"/>
              <a:buChar char="&gt;"/>
              <a:defRPr sz="2400" baseline="0"/>
            </a:lvl3pPr>
            <a:lvl4pPr marL="360000" indent="-180000">
              <a:buFont typeface="Calibri Light" panose="020F0302020204030204" pitchFamily="34" charset="0"/>
              <a:buChar char="–"/>
              <a:defRPr sz="2400" baseline="0"/>
            </a:lvl4pPr>
            <a:lvl5pPr marL="540000" indent="-180000">
              <a:buFont typeface="Calibri Light" panose="020F0302020204030204" pitchFamily="34" charset="0"/>
              <a:buChar char="&gt;"/>
              <a:defRPr sz="2400" baseline="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11"/>
          </p:nvPr>
        </p:nvSpPr>
        <p:spPr>
          <a:xfrm>
            <a:off x="6289200" y="6228581"/>
            <a:ext cx="3600000" cy="287267"/>
          </a:xfrm>
          <a:prstGeom prst="rect">
            <a:avLst/>
          </a:prstGeom>
        </p:spPr>
        <p:txBody>
          <a:bodyPr/>
          <a:lstStyle/>
          <a:p>
            <a:endParaRPr lang="en-GB" dirty="0"/>
          </a:p>
        </p:txBody>
      </p:sp>
      <p:sp>
        <p:nvSpPr>
          <p:cNvPr id="6" name="Slide Number Placeholder 5"/>
          <p:cNvSpPr>
            <a:spLocks noGrp="1"/>
          </p:cNvSpPr>
          <p:nvPr>
            <p:ph type="sldNum" sz="quarter" idx="12"/>
          </p:nvPr>
        </p:nvSpPr>
        <p:spPr/>
        <p:txBody>
          <a:bodyPr/>
          <a:lstStyle/>
          <a:p>
            <a:fld id="{0B868178-02AE-42FC-958D-6B8F13B60175}" type="slidenum">
              <a:rPr lang="en-GB" smtClean="0"/>
              <a:t>‹#›</a:t>
            </a:fld>
            <a:endParaRPr lang="en-GB"/>
          </a:p>
        </p:txBody>
      </p:sp>
      <p:sp>
        <p:nvSpPr>
          <p:cNvPr id="9" name="Content Placeholder 8"/>
          <p:cNvSpPr>
            <a:spLocks noGrp="1"/>
          </p:cNvSpPr>
          <p:nvPr>
            <p:ph sz="quarter" idx="13"/>
          </p:nvPr>
        </p:nvSpPr>
        <p:spPr>
          <a:xfrm>
            <a:off x="7127999" y="1512000"/>
            <a:ext cx="4572000" cy="4464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741529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Large Text + 2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a:xfrm>
            <a:off x="504000" y="1512000"/>
            <a:ext cx="6300000" cy="4464000"/>
          </a:xfrm>
        </p:spPr>
        <p:txBody>
          <a:bodyPr/>
          <a:lstStyle>
            <a:lvl1pPr>
              <a:spcAft>
                <a:spcPts val="0"/>
              </a:spcAft>
              <a:defRPr sz="2400" b="0" i="0" baseline="0">
                <a:latin typeface="+mn-lt"/>
              </a:defRPr>
            </a:lvl1pPr>
            <a:lvl2pPr marL="180000" indent="-180000">
              <a:spcAft>
                <a:spcPts val="0"/>
              </a:spcAft>
              <a:buFont typeface="Calibri Light" panose="020F0302020204030204" pitchFamily="34" charset="0"/>
              <a:buChar char="–"/>
              <a:defRPr sz="2400" baseline="0"/>
            </a:lvl2pPr>
            <a:lvl3pPr marL="180000" indent="-180000">
              <a:buFont typeface="Calibri Light" panose="020F0302020204030204" pitchFamily="34" charset="0"/>
              <a:buChar char="&gt;"/>
              <a:defRPr sz="2400" baseline="0"/>
            </a:lvl3pPr>
            <a:lvl4pPr marL="360000" indent="-180000">
              <a:buFont typeface="Calibri Light" panose="020F0302020204030204" pitchFamily="34" charset="0"/>
              <a:buChar char="–"/>
              <a:defRPr sz="2400" baseline="0"/>
            </a:lvl4pPr>
            <a:lvl5pPr marL="540000" indent="-180000">
              <a:buFont typeface="Calibri Light" panose="020F0302020204030204" pitchFamily="34" charset="0"/>
              <a:buChar char="&gt;"/>
              <a:defRPr sz="2400" baseline="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11"/>
          </p:nvPr>
        </p:nvSpPr>
        <p:spPr>
          <a:xfrm>
            <a:off x="6289200" y="6228581"/>
            <a:ext cx="3600000" cy="287267"/>
          </a:xfrm>
          <a:prstGeom prst="rect">
            <a:avLst/>
          </a:prstGeom>
        </p:spPr>
        <p:txBody>
          <a:bodyPr/>
          <a:lstStyle/>
          <a:p>
            <a:endParaRPr lang="en-GB" dirty="0"/>
          </a:p>
        </p:txBody>
      </p:sp>
      <p:sp>
        <p:nvSpPr>
          <p:cNvPr id="6" name="Slide Number Placeholder 5"/>
          <p:cNvSpPr>
            <a:spLocks noGrp="1"/>
          </p:cNvSpPr>
          <p:nvPr>
            <p:ph type="sldNum" sz="quarter" idx="12"/>
          </p:nvPr>
        </p:nvSpPr>
        <p:spPr/>
        <p:txBody>
          <a:bodyPr/>
          <a:lstStyle/>
          <a:p>
            <a:fld id="{0B868178-02AE-42FC-958D-6B8F13B60175}" type="slidenum">
              <a:rPr lang="en-GB" smtClean="0"/>
              <a:t>‹#›</a:t>
            </a:fld>
            <a:endParaRPr lang="en-GB"/>
          </a:p>
        </p:txBody>
      </p:sp>
      <p:sp>
        <p:nvSpPr>
          <p:cNvPr id="10" name="Content Placeholder 8"/>
          <p:cNvSpPr>
            <a:spLocks noGrp="1"/>
          </p:cNvSpPr>
          <p:nvPr>
            <p:ph sz="quarter" idx="13"/>
          </p:nvPr>
        </p:nvSpPr>
        <p:spPr>
          <a:xfrm>
            <a:off x="7127999" y="1512000"/>
            <a:ext cx="4572000" cy="21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Content Placeholder 8"/>
          <p:cNvSpPr>
            <a:spLocks noGrp="1"/>
          </p:cNvSpPr>
          <p:nvPr>
            <p:ph sz="quarter" idx="14"/>
          </p:nvPr>
        </p:nvSpPr>
        <p:spPr>
          <a:xfrm>
            <a:off x="7127999" y="3816000"/>
            <a:ext cx="4572000" cy="21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307328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urpl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4000" y="1800000"/>
            <a:ext cx="8640000" cy="1260000"/>
          </a:xfrm>
        </p:spPr>
        <p:txBody>
          <a:bodyPr/>
          <a:lstStyle>
            <a:lvl1pPr algn="l">
              <a:lnSpc>
                <a:spcPct val="85000"/>
              </a:lnSpc>
              <a:defRPr sz="4400" b="0" i="0">
                <a:solidFill>
                  <a:schemeClr val="bg1"/>
                </a:solidFill>
                <a:latin typeface="+mn-lt"/>
              </a:defRPr>
            </a:lvl1pPr>
          </a:lstStyle>
          <a:p>
            <a:r>
              <a:rPr lang="en-US"/>
              <a:t>Click to edit Master title style</a:t>
            </a:r>
            <a:endParaRPr lang="en-GB" dirty="0"/>
          </a:p>
        </p:txBody>
      </p:sp>
      <p:sp>
        <p:nvSpPr>
          <p:cNvPr id="3" name="Subtitle 2"/>
          <p:cNvSpPr>
            <a:spLocks noGrp="1"/>
          </p:cNvSpPr>
          <p:nvPr>
            <p:ph type="subTitle" idx="1" hasCustomPrompt="1"/>
          </p:nvPr>
        </p:nvSpPr>
        <p:spPr>
          <a:xfrm>
            <a:off x="481875" y="3204245"/>
            <a:ext cx="8640000" cy="718167"/>
          </a:xfrm>
        </p:spPr>
        <p:txBody>
          <a:bodyPr/>
          <a:lstStyle>
            <a:lvl1pPr marL="0" indent="0" algn="l">
              <a:lnSpc>
                <a:spcPct val="100000"/>
              </a:lnSpc>
              <a:buNone/>
              <a:defRPr sz="2400" b="0" i="0">
                <a:solidFill>
                  <a:schemeClr val="bg1"/>
                </a:solidFill>
                <a:latin typeface="+mn-lt"/>
              </a:defRPr>
            </a:lvl1pPr>
            <a:lvl2pPr marL="456057" indent="0" algn="ctr">
              <a:buNone/>
              <a:defRPr>
                <a:solidFill>
                  <a:schemeClr val="tx1">
                    <a:tint val="75000"/>
                  </a:schemeClr>
                </a:solidFill>
              </a:defRPr>
            </a:lvl2pPr>
            <a:lvl3pPr marL="912114" indent="0" algn="ctr">
              <a:buNone/>
              <a:defRPr>
                <a:solidFill>
                  <a:schemeClr val="tx1">
                    <a:tint val="75000"/>
                  </a:schemeClr>
                </a:solidFill>
              </a:defRPr>
            </a:lvl3pPr>
            <a:lvl4pPr marL="1368171" indent="0" algn="ctr">
              <a:buNone/>
              <a:defRPr>
                <a:solidFill>
                  <a:schemeClr val="tx1">
                    <a:tint val="75000"/>
                  </a:schemeClr>
                </a:solidFill>
              </a:defRPr>
            </a:lvl4pPr>
            <a:lvl5pPr marL="1824228" indent="0" algn="ctr">
              <a:buNone/>
              <a:defRPr>
                <a:solidFill>
                  <a:schemeClr val="tx1">
                    <a:tint val="75000"/>
                  </a:schemeClr>
                </a:solidFill>
              </a:defRPr>
            </a:lvl5pPr>
            <a:lvl6pPr marL="2280285" indent="0" algn="ctr">
              <a:buNone/>
              <a:defRPr>
                <a:solidFill>
                  <a:schemeClr val="tx1">
                    <a:tint val="75000"/>
                  </a:schemeClr>
                </a:solidFill>
              </a:defRPr>
            </a:lvl6pPr>
            <a:lvl7pPr marL="2736342" indent="0" algn="ctr">
              <a:buNone/>
              <a:defRPr>
                <a:solidFill>
                  <a:schemeClr val="tx1">
                    <a:tint val="75000"/>
                  </a:schemeClr>
                </a:solidFill>
              </a:defRPr>
            </a:lvl7pPr>
            <a:lvl8pPr marL="3192399" indent="0" algn="ctr">
              <a:buNone/>
              <a:defRPr>
                <a:solidFill>
                  <a:schemeClr val="tx1">
                    <a:tint val="75000"/>
                  </a:schemeClr>
                </a:solidFill>
              </a:defRPr>
            </a:lvl8pPr>
            <a:lvl9pPr marL="3648456" indent="0" algn="ctr">
              <a:buNone/>
              <a:defRPr>
                <a:solidFill>
                  <a:schemeClr val="tx1">
                    <a:tint val="75000"/>
                  </a:schemeClr>
                </a:solidFill>
              </a:defRPr>
            </a:lvl9pPr>
          </a:lstStyle>
          <a:p>
            <a:r>
              <a:rPr lang="en-US" dirty="0"/>
              <a:t>Click to edit Master date style</a:t>
            </a:r>
            <a:endParaRPr lang="en-GB" dirty="0"/>
          </a:p>
        </p:txBody>
      </p:sp>
      <p:sp>
        <p:nvSpPr>
          <p:cNvPr id="6" name="Slide Number Placeholder 5"/>
          <p:cNvSpPr>
            <a:spLocks noGrp="1"/>
          </p:cNvSpPr>
          <p:nvPr>
            <p:ph type="sldNum" sz="quarter" idx="12"/>
          </p:nvPr>
        </p:nvSpPr>
        <p:spPr/>
        <p:txBody>
          <a:bodyPr/>
          <a:lstStyle>
            <a:lvl1pPr>
              <a:defRPr sz="1000">
                <a:solidFill>
                  <a:schemeClr val="bg1"/>
                </a:solidFill>
              </a:defRPr>
            </a:lvl1pPr>
          </a:lstStyle>
          <a:p>
            <a:fld id="{0B868178-02AE-42FC-958D-6B8F13B60175}" type="slidenum">
              <a:rPr lang="en-GB" smtClean="0"/>
              <a:pPr/>
              <a:t>‹#›</a:t>
            </a:fld>
            <a:endParaRPr lang="en-GB"/>
          </a:p>
        </p:txBody>
      </p:sp>
      <p:sp>
        <p:nvSpPr>
          <p:cNvPr id="9" name="TextBox 8"/>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chemeClr val="bg1"/>
                </a:solidFill>
              </a:rPr>
              <a:t>British Telecommunications plc 2017</a:t>
            </a:r>
          </a:p>
        </p:txBody>
      </p:sp>
      <p:pic>
        <p:nvPicPr>
          <p:cNvPr id="7" name="Picture 6">
            <a:extLst>
              <a:ext uri="{FF2B5EF4-FFF2-40B4-BE49-F238E27FC236}">
                <a16:creationId xmlns="" xmlns:a16="http://schemas.microsoft.com/office/drawing/2014/main" id="{51F26D7D-D64F-45AB-ADBC-55B77431667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4005" y="711561"/>
            <a:ext cx="2160000" cy="248633"/>
          </a:xfrm>
          <a:prstGeom prst="rect">
            <a:avLst/>
          </a:prstGeom>
        </p:spPr>
      </p:pic>
    </p:spTree>
    <p:extLst>
      <p:ext uri="{BB962C8B-B14F-4D97-AF65-F5344CB8AC3E}">
        <p14:creationId xmlns:p14="http://schemas.microsoft.com/office/powerpoint/2010/main" val="30953035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11"/>
          </p:nvPr>
        </p:nvSpPr>
        <p:spPr>
          <a:xfrm>
            <a:off x="6289200" y="6228581"/>
            <a:ext cx="3600000" cy="287267"/>
          </a:xfrm>
          <a:prstGeom prst="rect">
            <a:avLst/>
          </a:prstGeom>
        </p:spPr>
        <p:txBody>
          <a:bodyPr/>
          <a:lstStyle/>
          <a:p>
            <a:endParaRPr lang="en-GB" dirty="0"/>
          </a:p>
        </p:txBody>
      </p:sp>
      <p:sp>
        <p:nvSpPr>
          <p:cNvPr id="6" name="Slide Number Placeholder 5"/>
          <p:cNvSpPr>
            <a:spLocks noGrp="1"/>
          </p:cNvSpPr>
          <p:nvPr>
            <p:ph type="sldNum" sz="quarter" idx="12"/>
          </p:nvPr>
        </p:nvSpPr>
        <p:spPr/>
        <p:txBody>
          <a:bodyPr/>
          <a:lstStyle/>
          <a:p>
            <a:fld id="{0B868178-02AE-42FC-958D-6B8F13B60175}" type="slidenum">
              <a:rPr lang="en-GB" smtClean="0"/>
              <a:t>‹#›</a:t>
            </a:fld>
            <a:endParaRPr lang="en-GB"/>
          </a:p>
        </p:txBody>
      </p:sp>
    </p:spTree>
    <p:extLst>
      <p:ext uri="{BB962C8B-B14F-4D97-AF65-F5344CB8AC3E}">
        <p14:creationId xmlns:p14="http://schemas.microsoft.com/office/powerpoint/2010/main" val="898384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03999" y="1512000"/>
            <a:ext cx="5544000" cy="4464000"/>
          </a:xfrm>
        </p:spPr>
        <p:txBody>
          <a:bodyPr/>
          <a:lstStyle>
            <a:lvl1pPr>
              <a:defRPr sz="1500"/>
            </a:lvl1pPr>
            <a:lvl2pPr>
              <a:defRPr sz="1500"/>
            </a:lvl2pPr>
            <a:lvl3pPr>
              <a:defRPr sz="1500"/>
            </a:lvl3pPr>
            <a:lvl4pPr>
              <a:defRPr sz="1500"/>
            </a:lvl4pPr>
            <a:lvl5pPr>
              <a:defRPr sz="1500"/>
            </a:lvl5pPr>
            <a:lvl6pPr>
              <a:defRPr sz="1795"/>
            </a:lvl6pPr>
            <a:lvl7pPr>
              <a:defRPr sz="1795"/>
            </a:lvl7pPr>
            <a:lvl8pPr>
              <a:defRPr sz="1795"/>
            </a:lvl8pPr>
            <a:lvl9pPr>
              <a:defRPr sz="17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2000" y="1512000"/>
            <a:ext cx="5544000" cy="4464000"/>
          </a:xfrm>
        </p:spPr>
        <p:txBody>
          <a:bodyPr/>
          <a:lstStyle>
            <a:lvl1pPr>
              <a:defRPr sz="1500"/>
            </a:lvl1pPr>
            <a:lvl2pPr>
              <a:defRPr sz="1500"/>
            </a:lvl2pPr>
            <a:lvl3pPr>
              <a:defRPr sz="1500"/>
            </a:lvl3pPr>
            <a:lvl4pPr>
              <a:defRPr sz="1500"/>
            </a:lvl4pPr>
            <a:lvl5pPr>
              <a:defRPr sz="1500"/>
            </a:lvl5pPr>
            <a:lvl6pPr>
              <a:defRPr sz="1795"/>
            </a:lvl6pPr>
            <a:lvl7pPr>
              <a:defRPr sz="1795"/>
            </a:lvl7pPr>
            <a:lvl8pPr>
              <a:defRPr sz="1795"/>
            </a:lvl8pPr>
            <a:lvl9pPr>
              <a:defRPr sz="17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a:xfrm>
            <a:off x="6289200" y="6228581"/>
            <a:ext cx="3600000" cy="287267"/>
          </a:xfrm>
          <a:prstGeom prst="rect">
            <a:avLst/>
          </a:prstGeom>
        </p:spPr>
        <p:txBody>
          <a:bodyPr/>
          <a:lstStyle/>
          <a:p>
            <a:endParaRPr lang="en-GB" dirty="0"/>
          </a:p>
        </p:txBody>
      </p:sp>
      <p:sp>
        <p:nvSpPr>
          <p:cNvPr id="7" name="Slide Number Placeholder 6"/>
          <p:cNvSpPr>
            <a:spLocks noGrp="1"/>
          </p:cNvSpPr>
          <p:nvPr>
            <p:ph type="sldNum" sz="quarter" idx="12"/>
          </p:nvPr>
        </p:nvSpPr>
        <p:spPr/>
        <p:txBody>
          <a:bodyPr/>
          <a:lstStyle/>
          <a:p>
            <a:fld id="{0B868178-02AE-42FC-958D-6B8F13B60175}" type="slidenum">
              <a:rPr lang="en-GB" smtClean="0"/>
              <a:t>‹#›</a:t>
            </a:fld>
            <a:endParaRPr lang="en-GB"/>
          </a:p>
        </p:txBody>
      </p:sp>
    </p:spTree>
    <p:extLst>
      <p:ext uri="{BB962C8B-B14F-4D97-AF65-F5344CB8AC3E}">
        <p14:creationId xmlns:p14="http://schemas.microsoft.com/office/powerpoint/2010/main" val="1772135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03999" y="1512000"/>
            <a:ext cx="3646800" cy="4464000"/>
          </a:xfrm>
        </p:spPr>
        <p:txBody>
          <a:bodyPr/>
          <a:lstStyle>
            <a:lvl1pPr>
              <a:defRPr sz="1500"/>
            </a:lvl1pPr>
            <a:lvl2pPr>
              <a:defRPr sz="1500"/>
            </a:lvl2pPr>
            <a:lvl3pPr>
              <a:defRPr sz="1500"/>
            </a:lvl3pPr>
            <a:lvl4pPr>
              <a:defRPr sz="1500"/>
            </a:lvl4pPr>
            <a:lvl5pPr>
              <a:defRPr sz="1500"/>
            </a:lvl5pPr>
            <a:lvl6pPr>
              <a:defRPr sz="1795"/>
            </a:lvl6pPr>
            <a:lvl7pPr>
              <a:defRPr sz="1795"/>
            </a:lvl7pPr>
            <a:lvl8pPr>
              <a:defRPr sz="1795"/>
            </a:lvl8pPr>
            <a:lvl9pPr>
              <a:defRPr sz="17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294800" y="1512000"/>
            <a:ext cx="3646800" cy="4464000"/>
          </a:xfrm>
        </p:spPr>
        <p:txBody>
          <a:bodyPr/>
          <a:lstStyle>
            <a:lvl1pPr>
              <a:defRPr sz="1500"/>
            </a:lvl1pPr>
            <a:lvl2pPr>
              <a:defRPr sz="1500"/>
            </a:lvl2pPr>
            <a:lvl3pPr>
              <a:defRPr sz="1500"/>
            </a:lvl3pPr>
            <a:lvl4pPr>
              <a:defRPr sz="1500"/>
            </a:lvl4pPr>
            <a:lvl5pPr>
              <a:defRPr sz="1500"/>
            </a:lvl5pPr>
            <a:lvl6pPr>
              <a:defRPr sz="1795"/>
            </a:lvl6pPr>
            <a:lvl7pPr>
              <a:defRPr sz="1795"/>
            </a:lvl7pPr>
            <a:lvl8pPr>
              <a:defRPr sz="1795"/>
            </a:lvl8pPr>
            <a:lvl9pPr>
              <a:defRPr sz="17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a:xfrm>
            <a:off x="6289200" y="6228581"/>
            <a:ext cx="3600000" cy="287267"/>
          </a:xfrm>
          <a:prstGeom prst="rect">
            <a:avLst/>
          </a:prstGeom>
        </p:spPr>
        <p:txBody>
          <a:bodyPr/>
          <a:lstStyle/>
          <a:p>
            <a:endParaRPr lang="en-GB" dirty="0"/>
          </a:p>
        </p:txBody>
      </p:sp>
      <p:sp>
        <p:nvSpPr>
          <p:cNvPr id="7" name="Slide Number Placeholder 6"/>
          <p:cNvSpPr>
            <a:spLocks noGrp="1"/>
          </p:cNvSpPr>
          <p:nvPr>
            <p:ph type="sldNum" sz="quarter" idx="12"/>
          </p:nvPr>
        </p:nvSpPr>
        <p:spPr/>
        <p:txBody>
          <a:bodyPr/>
          <a:lstStyle/>
          <a:p>
            <a:fld id="{0B868178-02AE-42FC-958D-6B8F13B60175}" type="slidenum">
              <a:rPr lang="en-GB" smtClean="0"/>
              <a:t>‹#›</a:t>
            </a:fld>
            <a:endParaRPr lang="en-GB"/>
          </a:p>
        </p:txBody>
      </p:sp>
      <p:sp>
        <p:nvSpPr>
          <p:cNvPr id="9" name="Content Placeholder 8"/>
          <p:cNvSpPr>
            <a:spLocks noGrp="1"/>
          </p:cNvSpPr>
          <p:nvPr>
            <p:ph sz="quarter" idx="13"/>
          </p:nvPr>
        </p:nvSpPr>
        <p:spPr>
          <a:xfrm>
            <a:off x="8085600" y="1512000"/>
            <a:ext cx="3646800" cy="4464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473933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xt + 2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03999" y="1512000"/>
            <a:ext cx="3888000" cy="4464000"/>
          </a:xfrm>
        </p:spPr>
        <p:txBody>
          <a:bodyPr/>
          <a:lstStyle>
            <a:lvl1pPr>
              <a:defRPr sz="1500"/>
            </a:lvl1pPr>
            <a:lvl2pPr>
              <a:defRPr sz="1500"/>
            </a:lvl2pPr>
            <a:lvl3pPr>
              <a:defRPr sz="1500"/>
            </a:lvl3pPr>
            <a:lvl4pPr>
              <a:defRPr sz="1500"/>
            </a:lvl4pPr>
            <a:lvl5pPr>
              <a:defRPr sz="1500"/>
            </a:lvl5pPr>
            <a:lvl6pPr>
              <a:defRPr sz="1795"/>
            </a:lvl6pPr>
            <a:lvl7pPr>
              <a:defRPr sz="1795"/>
            </a:lvl7pPr>
            <a:lvl8pPr>
              <a:defRPr sz="1795"/>
            </a:lvl8pPr>
            <a:lvl9pPr>
              <a:defRPr sz="17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a:xfrm>
            <a:off x="6289200" y="6228581"/>
            <a:ext cx="3600000" cy="287267"/>
          </a:xfrm>
          <a:prstGeom prst="rect">
            <a:avLst/>
          </a:prstGeom>
        </p:spPr>
        <p:txBody>
          <a:bodyPr/>
          <a:lstStyle/>
          <a:p>
            <a:endParaRPr lang="en-GB" dirty="0"/>
          </a:p>
        </p:txBody>
      </p:sp>
      <p:sp>
        <p:nvSpPr>
          <p:cNvPr id="7" name="Slide Number Placeholder 6"/>
          <p:cNvSpPr>
            <a:spLocks noGrp="1"/>
          </p:cNvSpPr>
          <p:nvPr>
            <p:ph type="sldNum" sz="quarter" idx="12"/>
          </p:nvPr>
        </p:nvSpPr>
        <p:spPr/>
        <p:txBody>
          <a:bodyPr/>
          <a:lstStyle/>
          <a:p>
            <a:fld id="{0B868178-02AE-42FC-958D-6B8F13B60175}" type="slidenum">
              <a:rPr lang="en-GB" smtClean="0"/>
              <a:t>‹#›</a:t>
            </a:fld>
            <a:endParaRPr lang="en-GB"/>
          </a:p>
        </p:txBody>
      </p:sp>
      <p:sp>
        <p:nvSpPr>
          <p:cNvPr id="9" name="Content Placeholder 8"/>
          <p:cNvSpPr>
            <a:spLocks noGrp="1"/>
          </p:cNvSpPr>
          <p:nvPr>
            <p:ph sz="quarter" idx="13"/>
          </p:nvPr>
        </p:nvSpPr>
        <p:spPr>
          <a:xfrm>
            <a:off x="4752000" y="1512000"/>
            <a:ext cx="3420000" cy="4428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2" name="Content Placeholder 8"/>
          <p:cNvSpPr>
            <a:spLocks noGrp="1"/>
          </p:cNvSpPr>
          <p:nvPr>
            <p:ph sz="quarter" idx="14"/>
          </p:nvPr>
        </p:nvSpPr>
        <p:spPr>
          <a:xfrm>
            <a:off x="8280000" y="1512000"/>
            <a:ext cx="3420000" cy="4428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249825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 + 3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03999" y="1512000"/>
            <a:ext cx="3888000" cy="4464000"/>
          </a:xfrm>
        </p:spPr>
        <p:txBody>
          <a:bodyPr/>
          <a:lstStyle>
            <a:lvl1pPr>
              <a:defRPr sz="1500"/>
            </a:lvl1pPr>
            <a:lvl2pPr>
              <a:defRPr sz="1500"/>
            </a:lvl2pPr>
            <a:lvl3pPr>
              <a:defRPr sz="1500"/>
            </a:lvl3pPr>
            <a:lvl4pPr>
              <a:defRPr sz="1500"/>
            </a:lvl4pPr>
            <a:lvl5pPr>
              <a:defRPr sz="1500"/>
            </a:lvl5pPr>
            <a:lvl6pPr>
              <a:defRPr sz="1795"/>
            </a:lvl6pPr>
            <a:lvl7pPr>
              <a:defRPr sz="1795"/>
            </a:lvl7pPr>
            <a:lvl8pPr>
              <a:defRPr sz="1795"/>
            </a:lvl8pPr>
            <a:lvl9pPr>
              <a:defRPr sz="17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a:xfrm>
            <a:off x="6289200" y="6228581"/>
            <a:ext cx="3600000" cy="287267"/>
          </a:xfrm>
          <a:prstGeom prst="rect">
            <a:avLst/>
          </a:prstGeom>
        </p:spPr>
        <p:txBody>
          <a:bodyPr/>
          <a:lstStyle/>
          <a:p>
            <a:endParaRPr lang="en-GB" dirty="0"/>
          </a:p>
        </p:txBody>
      </p:sp>
      <p:sp>
        <p:nvSpPr>
          <p:cNvPr id="7" name="Slide Number Placeholder 6"/>
          <p:cNvSpPr>
            <a:spLocks noGrp="1"/>
          </p:cNvSpPr>
          <p:nvPr>
            <p:ph type="sldNum" sz="quarter" idx="12"/>
          </p:nvPr>
        </p:nvSpPr>
        <p:spPr/>
        <p:txBody>
          <a:bodyPr/>
          <a:lstStyle/>
          <a:p>
            <a:fld id="{0B868178-02AE-42FC-958D-6B8F13B60175}" type="slidenum">
              <a:rPr lang="en-GB" smtClean="0"/>
              <a:t>‹#›</a:t>
            </a:fld>
            <a:endParaRPr lang="en-GB"/>
          </a:p>
        </p:txBody>
      </p:sp>
      <p:sp>
        <p:nvSpPr>
          <p:cNvPr id="12" name="Content Placeholder 8"/>
          <p:cNvSpPr>
            <a:spLocks noGrp="1"/>
          </p:cNvSpPr>
          <p:nvPr>
            <p:ph sz="quarter" idx="13"/>
          </p:nvPr>
        </p:nvSpPr>
        <p:spPr>
          <a:xfrm>
            <a:off x="4752000" y="1512000"/>
            <a:ext cx="3420000" cy="21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3" name="Content Placeholder 8"/>
          <p:cNvSpPr>
            <a:spLocks noGrp="1"/>
          </p:cNvSpPr>
          <p:nvPr>
            <p:ph sz="quarter" idx="15"/>
          </p:nvPr>
        </p:nvSpPr>
        <p:spPr>
          <a:xfrm>
            <a:off x="4752000" y="3780000"/>
            <a:ext cx="3420000" cy="21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Content Placeholder 8"/>
          <p:cNvSpPr>
            <a:spLocks noGrp="1"/>
          </p:cNvSpPr>
          <p:nvPr>
            <p:ph sz="quarter" idx="16"/>
          </p:nvPr>
        </p:nvSpPr>
        <p:spPr>
          <a:xfrm>
            <a:off x="8280000" y="1512000"/>
            <a:ext cx="3420000" cy="4428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455967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 4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03999" y="1512000"/>
            <a:ext cx="3888000" cy="4464000"/>
          </a:xfrm>
        </p:spPr>
        <p:txBody>
          <a:bodyPr/>
          <a:lstStyle>
            <a:lvl1pPr>
              <a:defRPr sz="1500"/>
            </a:lvl1pPr>
            <a:lvl2pPr>
              <a:defRPr sz="1500"/>
            </a:lvl2pPr>
            <a:lvl3pPr>
              <a:defRPr sz="1500"/>
            </a:lvl3pPr>
            <a:lvl4pPr>
              <a:defRPr sz="1500"/>
            </a:lvl4pPr>
            <a:lvl5pPr>
              <a:defRPr sz="1500"/>
            </a:lvl5pPr>
            <a:lvl6pPr>
              <a:defRPr sz="1795"/>
            </a:lvl6pPr>
            <a:lvl7pPr>
              <a:defRPr sz="1795"/>
            </a:lvl7pPr>
            <a:lvl8pPr>
              <a:defRPr sz="1795"/>
            </a:lvl8pPr>
            <a:lvl9pPr>
              <a:defRPr sz="17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a:xfrm>
            <a:off x="6289200" y="6228581"/>
            <a:ext cx="3600000" cy="287267"/>
          </a:xfrm>
          <a:prstGeom prst="rect">
            <a:avLst/>
          </a:prstGeom>
        </p:spPr>
        <p:txBody>
          <a:bodyPr/>
          <a:lstStyle/>
          <a:p>
            <a:endParaRPr lang="en-GB" dirty="0"/>
          </a:p>
        </p:txBody>
      </p:sp>
      <p:sp>
        <p:nvSpPr>
          <p:cNvPr id="7" name="Slide Number Placeholder 6"/>
          <p:cNvSpPr>
            <a:spLocks noGrp="1"/>
          </p:cNvSpPr>
          <p:nvPr>
            <p:ph type="sldNum" sz="quarter" idx="12"/>
          </p:nvPr>
        </p:nvSpPr>
        <p:spPr/>
        <p:txBody>
          <a:bodyPr/>
          <a:lstStyle/>
          <a:p>
            <a:fld id="{0B868178-02AE-42FC-958D-6B8F13B60175}" type="slidenum">
              <a:rPr lang="en-GB" smtClean="0"/>
              <a:t>‹#›</a:t>
            </a:fld>
            <a:endParaRPr lang="en-GB"/>
          </a:p>
        </p:txBody>
      </p:sp>
      <p:sp>
        <p:nvSpPr>
          <p:cNvPr id="13" name="Content Placeholder 8"/>
          <p:cNvSpPr>
            <a:spLocks noGrp="1"/>
          </p:cNvSpPr>
          <p:nvPr>
            <p:ph sz="quarter" idx="13"/>
          </p:nvPr>
        </p:nvSpPr>
        <p:spPr>
          <a:xfrm>
            <a:off x="4752000" y="1512000"/>
            <a:ext cx="3420000" cy="21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Content Placeholder 8"/>
          <p:cNvSpPr>
            <a:spLocks noGrp="1"/>
          </p:cNvSpPr>
          <p:nvPr>
            <p:ph sz="quarter" idx="17"/>
          </p:nvPr>
        </p:nvSpPr>
        <p:spPr>
          <a:xfrm>
            <a:off x="4752000" y="3780000"/>
            <a:ext cx="3420000" cy="21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Content Placeholder 8"/>
          <p:cNvSpPr>
            <a:spLocks noGrp="1"/>
          </p:cNvSpPr>
          <p:nvPr>
            <p:ph sz="quarter" idx="18"/>
          </p:nvPr>
        </p:nvSpPr>
        <p:spPr>
          <a:xfrm>
            <a:off x="8280000" y="1512000"/>
            <a:ext cx="3420000" cy="21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Content Placeholder 8"/>
          <p:cNvSpPr>
            <a:spLocks noGrp="1"/>
          </p:cNvSpPr>
          <p:nvPr>
            <p:ph sz="quarter" idx="19"/>
          </p:nvPr>
        </p:nvSpPr>
        <p:spPr>
          <a:xfrm>
            <a:off x="8280000" y="3780000"/>
            <a:ext cx="3420000" cy="21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473420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 Columns + 3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sz="half" idx="1"/>
          </p:nvPr>
        </p:nvSpPr>
        <p:spPr>
          <a:xfrm>
            <a:off x="503999" y="1512000"/>
            <a:ext cx="3646800" cy="885600"/>
          </a:xfrm>
        </p:spPr>
        <p:txBody>
          <a:bodyPr/>
          <a:lstStyle>
            <a:lvl1pPr>
              <a:defRPr sz="1500"/>
            </a:lvl1pPr>
            <a:lvl2pPr>
              <a:defRPr sz="1500"/>
            </a:lvl2pPr>
            <a:lvl3pPr>
              <a:defRPr sz="1500"/>
            </a:lvl3pPr>
            <a:lvl4pPr>
              <a:defRPr sz="1500"/>
            </a:lvl4pPr>
            <a:lvl5pPr>
              <a:defRPr sz="1500"/>
            </a:lvl5pPr>
            <a:lvl6pPr>
              <a:defRPr sz="1795"/>
            </a:lvl6pPr>
            <a:lvl7pPr>
              <a:defRPr sz="1795"/>
            </a:lvl7pPr>
            <a:lvl8pPr>
              <a:defRPr sz="1795"/>
            </a:lvl8pPr>
            <a:lvl9pPr>
              <a:defRPr sz="17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294800" y="1512000"/>
            <a:ext cx="3646800" cy="885600"/>
          </a:xfrm>
        </p:spPr>
        <p:txBody>
          <a:bodyPr/>
          <a:lstStyle>
            <a:lvl1pPr>
              <a:defRPr sz="1500"/>
            </a:lvl1pPr>
            <a:lvl2pPr>
              <a:defRPr sz="1500"/>
            </a:lvl2pPr>
            <a:lvl3pPr>
              <a:defRPr sz="1500"/>
            </a:lvl3pPr>
            <a:lvl4pPr>
              <a:defRPr sz="1500"/>
            </a:lvl4pPr>
            <a:lvl5pPr>
              <a:defRPr sz="1500"/>
            </a:lvl5pPr>
            <a:lvl6pPr>
              <a:defRPr sz="1795"/>
            </a:lvl6pPr>
            <a:lvl7pPr>
              <a:defRPr sz="1795"/>
            </a:lvl7pPr>
            <a:lvl8pPr>
              <a:defRPr sz="1795"/>
            </a:lvl8pPr>
            <a:lvl9pPr>
              <a:defRPr sz="179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Footer Placeholder 5"/>
          <p:cNvSpPr>
            <a:spLocks noGrp="1"/>
          </p:cNvSpPr>
          <p:nvPr>
            <p:ph type="ftr" sz="quarter" idx="11"/>
          </p:nvPr>
        </p:nvSpPr>
        <p:spPr>
          <a:xfrm>
            <a:off x="6289200" y="6228581"/>
            <a:ext cx="3600000" cy="287267"/>
          </a:xfrm>
          <a:prstGeom prst="rect">
            <a:avLst/>
          </a:prstGeom>
        </p:spPr>
        <p:txBody>
          <a:bodyPr/>
          <a:lstStyle/>
          <a:p>
            <a:endParaRPr lang="en-GB" dirty="0"/>
          </a:p>
        </p:txBody>
      </p:sp>
      <p:sp>
        <p:nvSpPr>
          <p:cNvPr id="7" name="Slide Number Placeholder 6"/>
          <p:cNvSpPr>
            <a:spLocks noGrp="1"/>
          </p:cNvSpPr>
          <p:nvPr>
            <p:ph type="sldNum" sz="quarter" idx="12"/>
          </p:nvPr>
        </p:nvSpPr>
        <p:spPr/>
        <p:txBody>
          <a:bodyPr/>
          <a:lstStyle/>
          <a:p>
            <a:fld id="{0B868178-02AE-42FC-958D-6B8F13B60175}" type="slidenum">
              <a:rPr lang="en-GB" smtClean="0"/>
              <a:t>‹#›</a:t>
            </a:fld>
            <a:endParaRPr lang="en-GB"/>
          </a:p>
        </p:txBody>
      </p:sp>
      <p:sp>
        <p:nvSpPr>
          <p:cNvPr id="9" name="Content Placeholder 8"/>
          <p:cNvSpPr>
            <a:spLocks noGrp="1"/>
          </p:cNvSpPr>
          <p:nvPr>
            <p:ph sz="quarter" idx="13"/>
          </p:nvPr>
        </p:nvSpPr>
        <p:spPr>
          <a:xfrm>
            <a:off x="8085600" y="1512000"/>
            <a:ext cx="3646800" cy="885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3" name="Content Placeholder 8"/>
          <p:cNvSpPr>
            <a:spLocks noGrp="1"/>
          </p:cNvSpPr>
          <p:nvPr>
            <p:ph sz="quarter" idx="17"/>
          </p:nvPr>
        </p:nvSpPr>
        <p:spPr>
          <a:xfrm>
            <a:off x="504000" y="2736000"/>
            <a:ext cx="3646800" cy="3232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4" name="Content Placeholder 8"/>
          <p:cNvSpPr>
            <a:spLocks noGrp="1"/>
          </p:cNvSpPr>
          <p:nvPr>
            <p:ph sz="quarter" idx="18"/>
          </p:nvPr>
        </p:nvSpPr>
        <p:spPr>
          <a:xfrm>
            <a:off x="4294800" y="2736000"/>
            <a:ext cx="3646800" cy="3232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Content Placeholder 8"/>
          <p:cNvSpPr>
            <a:spLocks noGrp="1"/>
          </p:cNvSpPr>
          <p:nvPr>
            <p:ph sz="quarter" idx="19"/>
          </p:nvPr>
        </p:nvSpPr>
        <p:spPr>
          <a:xfrm>
            <a:off x="8085600" y="2736000"/>
            <a:ext cx="3646800" cy="3232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467992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Large Image +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hasCustomPrompt="1"/>
          </p:nvPr>
        </p:nvSpPr>
        <p:spPr>
          <a:xfrm>
            <a:off x="504000" y="5796000"/>
            <a:ext cx="3754800" cy="360000"/>
          </a:xfrm>
        </p:spPr>
        <p:txBody>
          <a:bodyPr/>
          <a:lstStyle/>
          <a:p>
            <a:pPr lvl="0"/>
            <a:r>
              <a:rPr lang="en-US" dirty="0"/>
              <a:t>Edit Master text styles</a:t>
            </a:r>
          </a:p>
        </p:txBody>
      </p:sp>
      <p:sp>
        <p:nvSpPr>
          <p:cNvPr id="5" name="Footer Placeholder 4"/>
          <p:cNvSpPr>
            <a:spLocks noGrp="1"/>
          </p:cNvSpPr>
          <p:nvPr>
            <p:ph type="ftr" sz="quarter" idx="11"/>
          </p:nvPr>
        </p:nvSpPr>
        <p:spPr>
          <a:xfrm>
            <a:off x="6289200" y="6228581"/>
            <a:ext cx="3600000" cy="287267"/>
          </a:xfrm>
          <a:prstGeom prst="rect">
            <a:avLst/>
          </a:prstGeom>
        </p:spPr>
        <p:txBody>
          <a:bodyPr/>
          <a:lstStyle/>
          <a:p>
            <a:endParaRPr lang="en-GB" dirty="0"/>
          </a:p>
        </p:txBody>
      </p:sp>
      <p:sp>
        <p:nvSpPr>
          <p:cNvPr id="6" name="Slide Number Placeholder 5"/>
          <p:cNvSpPr>
            <a:spLocks noGrp="1"/>
          </p:cNvSpPr>
          <p:nvPr>
            <p:ph type="sldNum" sz="quarter" idx="12"/>
          </p:nvPr>
        </p:nvSpPr>
        <p:spPr/>
        <p:txBody>
          <a:bodyPr/>
          <a:lstStyle/>
          <a:p>
            <a:fld id="{0B868178-02AE-42FC-958D-6B8F13B60175}" type="slidenum">
              <a:rPr lang="en-GB" smtClean="0"/>
              <a:t>‹#›</a:t>
            </a:fld>
            <a:endParaRPr lang="en-GB"/>
          </a:p>
        </p:txBody>
      </p:sp>
      <p:sp>
        <p:nvSpPr>
          <p:cNvPr id="9" name="Content Placeholder 8"/>
          <p:cNvSpPr>
            <a:spLocks noGrp="1"/>
          </p:cNvSpPr>
          <p:nvPr>
            <p:ph sz="quarter" idx="17"/>
          </p:nvPr>
        </p:nvSpPr>
        <p:spPr>
          <a:xfrm>
            <a:off x="504000" y="1512000"/>
            <a:ext cx="11232000" cy="4150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526867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Footer Placeholder 3"/>
          <p:cNvSpPr>
            <a:spLocks noGrp="1"/>
          </p:cNvSpPr>
          <p:nvPr>
            <p:ph type="ftr" sz="quarter" idx="11"/>
          </p:nvPr>
        </p:nvSpPr>
        <p:spPr>
          <a:xfrm>
            <a:off x="6289200" y="6228581"/>
            <a:ext cx="3600000" cy="287267"/>
          </a:xfrm>
          <a:prstGeom prst="rect">
            <a:avLst/>
          </a:prstGeom>
        </p:spPr>
        <p:txBody>
          <a:bodyPr/>
          <a:lstStyle/>
          <a:p>
            <a:endParaRPr lang="en-GB" dirty="0"/>
          </a:p>
        </p:txBody>
      </p:sp>
      <p:sp>
        <p:nvSpPr>
          <p:cNvPr id="5" name="Slide Number Placeholder 4"/>
          <p:cNvSpPr>
            <a:spLocks noGrp="1"/>
          </p:cNvSpPr>
          <p:nvPr>
            <p:ph type="sldNum" sz="quarter" idx="12"/>
          </p:nvPr>
        </p:nvSpPr>
        <p:spPr/>
        <p:txBody>
          <a:bodyPr/>
          <a:lstStyle/>
          <a:p>
            <a:fld id="{0B868178-02AE-42FC-958D-6B8F13B60175}" type="slidenum">
              <a:rPr lang="en-GB" smtClean="0"/>
              <a:t>‹#›</a:t>
            </a:fld>
            <a:endParaRPr lang="en-GB"/>
          </a:p>
        </p:txBody>
      </p:sp>
    </p:spTree>
    <p:extLst>
      <p:ext uri="{BB962C8B-B14F-4D97-AF65-F5344CB8AC3E}">
        <p14:creationId xmlns:p14="http://schemas.microsoft.com/office/powerpoint/2010/main" val="702338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6289200" y="6228581"/>
            <a:ext cx="3600000" cy="287267"/>
          </a:xfrm>
          <a:prstGeom prst="rect">
            <a:avLst/>
          </a:prstGeom>
        </p:spPr>
        <p:txBody>
          <a:bodyPr/>
          <a:lstStyle/>
          <a:p>
            <a:endParaRPr lang="en-GB" dirty="0"/>
          </a:p>
        </p:txBody>
      </p:sp>
      <p:sp>
        <p:nvSpPr>
          <p:cNvPr id="4" name="Slide Number Placeholder 3"/>
          <p:cNvSpPr>
            <a:spLocks noGrp="1"/>
          </p:cNvSpPr>
          <p:nvPr>
            <p:ph type="sldNum" sz="quarter" idx="12"/>
          </p:nvPr>
        </p:nvSpPr>
        <p:spPr/>
        <p:txBody>
          <a:bodyPr/>
          <a:lstStyle/>
          <a:p>
            <a:fld id="{0B868178-02AE-42FC-958D-6B8F13B60175}" type="slidenum">
              <a:rPr lang="en-GB" smtClean="0"/>
              <a:t>‹#›</a:t>
            </a:fld>
            <a:endParaRPr lang="en-GB"/>
          </a:p>
        </p:txBody>
      </p:sp>
      <p:sp>
        <p:nvSpPr>
          <p:cNvPr id="7" name="TextBox 6"/>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chemeClr val="accent1"/>
                </a:solidFill>
              </a:rPr>
              <a:t>British Telecommunications plc 2017</a:t>
            </a:r>
          </a:p>
        </p:txBody>
      </p:sp>
      <p:pic>
        <p:nvPicPr>
          <p:cNvPr id="6" name="Picture 5">
            <a:extLst>
              <a:ext uri="{FF2B5EF4-FFF2-40B4-BE49-F238E27FC236}">
                <a16:creationId xmlns="" xmlns:a16="http://schemas.microsoft.com/office/drawing/2014/main" id="{0F8FC6F6-2D94-4EFB-A433-89FA67602B1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77200" y="6289200"/>
            <a:ext cx="1620000" cy="186474"/>
          </a:xfrm>
          <a:prstGeom prst="rect">
            <a:avLst/>
          </a:prstGeom>
        </p:spPr>
      </p:pic>
    </p:spTree>
    <p:extLst>
      <p:ext uri="{BB962C8B-B14F-4D97-AF65-F5344CB8AC3E}">
        <p14:creationId xmlns:p14="http://schemas.microsoft.com/office/powerpoint/2010/main" val="3780285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image (blank)">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4000" y="1800000"/>
            <a:ext cx="8640000" cy="1260000"/>
          </a:xfrm>
        </p:spPr>
        <p:txBody>
          <a:bodyPr/>
          <a:lstStyle>
            <a:lvl1pPr algn="l">
              <a:lnSpc>
                <a:spcPct val="85000"/>
              </a:lnSpc>
              <a:defRPr sz="4400" b="0" i="0">
                <a:solidFill>
                  <a:schemeClr val="bg1"/>
                </a:solidFill>
                <a:latin typeface="+mn-lt"/>
              </a:defRPr>
            </a:lvl1pPr>
          </a:lstStyle>
          <a:p>
            <a:r>
              <a:rPr lang="en-US"/>
              <a:t>Click to edit Master title style</a:t>
            </a:r>
            <a:endParaRPr lang="en-GB" dirty="0"/>
          </a:p>
        </p:txBody>
      </p:sp>
      <p:sp>
        <p:nvSpPr>
          <p:cNvPr id="3" name="Subtitle 2"/>
          <p:cNvSpPr>
            <a:spLocks noGrp="1"/>
          </p:cNvSpPr>
          <p:nvPr>
            <p:ph type="subTitle" idx="1" hasCustomPrompt="1"/>
          </p:nvPr>
        </p:nvSpPr>
        <p:spPr>
          <a:xfrm>
            <a:off x="481875" y="3204245"/>
            <a:ext cx="8640000" cy="718167"/>
          </a:xfrm>
        </p:spPr>
        <p:txBody>
          <a:bodyPr/>
          <a:lstStyle>
            <a:lvl1pPr marL="0" indent="0" algn="l">
              <a:lnSpc>
                <a:spcPct val="100000"/>
              </a:lnSpc>
              <a:buNone/>
              <a:defRPr sz="2400" b="0" i="0">
                <a:solidFill>
                  <a:schemeClr val="bg1"/>
                </a:solidFill>
                <a:latin typeface="+mn-lt"/>
              </a:defRPr>
            </a:lvl1pPr>
            <a:lvl2pPr marL="456057" indent="0" algn="ctr">
              <a:buNone/>
              <a:defRPr>
                <a:solidFill>
                  <a:schemeClr val="tx1">
                    <a:tint val="75000"/>
                  </a:schemeClr>
                </a:solidFill>
              </a:defRPr>
            </a:lvl2pPr>
            <a:lvl3pPr marL="912114" indent="0" algn="ctr">
              <a:buNone/>
              <a:defRPr>
                <a:solidFill>
                  <a:schemeClr val="tx1">
                    <a:tint val="75000"/>
                  </a:schemeClr>
                </a:solidFill>
              </a:defRPr>
            </a:lvl3pPr>
            <a:lvl4pPr marL="1368171" indent="0" algn="ctr">
              <a:buNone/>
              <a:defRPr>
                <a:solidFill>
                  <a:schemeClr val="tx1">
                    <a:tint val="75000"/>
                  </a:schemeClr>
                </a:solidFill>
              </a:defRPr>
            </a:lvl4pPr>
            <a:lvl5pPr marL="1824228" indent="0" algn="ctr">
              <a:buNone/>
              <a:defRPr>
                <a:solidFill>
                  <a:schemeClr val="tx1">
                    <a:tint val="75000"/>
                  </a:schemeClr>
                </a:solidFill>
              </a:defRPr>
            </a:lvl5pPr>
            <a:lvl6pPr marL="2280285" indent="0" algn="ctr">
              <a:buNone/>
              <a:defRPr>
                <a:solidFill>
                  <a:schemeClr val="tx1">
                    <a:tint val="75000"/>
                  </a:schemeClr>
                </a:solidFill>
              </a:defRPr>
            </a:lvl6pPr>
            <a:lvl7pPr marL="2736342" indent="0" algn="ctr">
              <a:buNone/>
              <a:defRPr>
                <a:solidFill>
                  <a:schemeClr val="tx1">
                    <a:tint val="75000"/>
                  </a:schemeClr>
                </a:solidFill>
              </a:defRPr>
            </a:lvl7pPr>
            <a:lvl8pPr marL="3192399" indent="0" algn="ctr">
              <a:buNone/>
              <a:defRPr>
                <a:solidFill>
                  <a:schemeClr val="tx1">
                    <a:tint val="75000"/>
                  </a:schemeClr>
                </a:solidFill>
              </a:defRPr>
            </a:lvl8pPr>
            <a:lvl9pPr marL="3648456" indent="0" algn="ctr">
              <a:buNone/>
              <a:defRPr>
                <a:solidFill>
                  <a:schemeClr val="tx1">
                    <a:tint val="75000"/>
                  </a:schemeClr>
                </a:solidFill>
              </a:defRPr>
            </a:lvl9pPr>
          </a:lstStyle>
          <a:p>
            <a:r>
              <a:rPr lang="en-US" dirty="0"/>
              <a:t>Click to edit Master date style</a:t>
            </a:r>
            <a:endParaRPr lang="en-GB" dirty="0"/>
          </a:p>
        </p:txBody>
      </p:sp>
      <p:sp>
        <p:nvSpPr>
          <p:cNvPr id="6" name="Slide Number Placeholder 5"/>
          <p:cNvSpPr>
            <a:spLocks noGrp="1"/>
          </p:cNvSpPr>
          <p:nvPr>
            <p:ph type="sldNum" sz="quarter" idx="12"/>
          </p:nvPr>
        </p:nvSpPr>
        <p:spPr/>
        <p:txBody>
          <a:bodyPr/>
          <a:lstStyle>
            <a:lvl1pPr>
              <a:defRPr sz="1000">
                <a:solidFill>
                  <a:schemeClr val="bg1"/>
                </a:solidFill>
              </a:defRPr>
            </a:lvl1pPr>
          </a:lstStyle>
          <a:p>
            <a:fld id="{0B868178-02AE-42FC-958D-6B8F13B60175}" type="slidenum">
              <a:rPr lang="en-GB" smtClean="0"/>
              <a:pPr/>
              <a:t>‹#›</a:t>
            </a:fld>
            <a:endParaRPr lang="en-GB"/>
          </a:p>
        </p:txBody>
      </p:sp>
      <p:sp>
        <p:nvSpPr>
          <p:cNvPr id="9" name="TextBox 8"/>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rgbClr val="FFFFFF"/>
                </a:solidFill>
              </a:rPr>
              <a:t>British Telecommunications plc 2017</a:t>
            </a:r>
          </a:p>
        </p:txBody>
      </p:sp>
      <p:pic>
        <p:nvPicPr>
          <p:cNvPr id="7" name="Picture 6">
            <a:extLst>
              <a:ext uri="{FF2B5EF4-FFF2-40B4-BE49-F238E27FC236}">
                <a16:creationId xmlns="" xmlns:a16="http://schemas.microsoft.com/office/drawing/2014/main" id="{4EDC729A-98FE-4613-8BBE-7F95C55350F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06545" y="742041"/>
            <a:ext cx="2160000" cy="248633"/>
          </a:xfrm>
          <a:prstGeom prst="rect">
            <a:avLst/>
          </a:prstGeom>
        </p:spPr>
      </p:pic>
    </p:spTree>
    <p:extLst>
      <p:ext uri="{BB962C8B-B14F-4D97-AF65-F5344CB8AC3E}">
        <p14:creationId xmlns:p14="http://schemas.microsoft.com/office/powerpoint/2010/main" val="288089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vider (large text) (purpl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799999"/>
            <a:ext cx="8640000" cy="1620000"/>
          </a:xfrm>
        </p:spPr>
        <p:txBody>
          <a:bodyPr anchor="t" anchorCtr="0"/>
          <a:lstStyle>
            <a:lvl1pPr algn="l">
              <a:lnSpc>
                <a:spcPct val="90000"/>
              </a:lnSpc>
              <a:defRPr sz="4800" b="0" cap="none" baseline="0">
                <a:solidFill>
                  <a:schemeClr val="bg1"/>
                </a:solidFill>
                <a:latin typeface="+mn-lt"/>
              </a:defRPr>
            </a:lvl1pPr>
          </a:lstStyle>
          <a:p>
            <a:r>
              <a:rPr lang="en-US" dirty="0"/>
              <a:t>Click to edit Master Divider title style</a:t>
            </a:r>
            <a:endParaRPr lang="en-GB" dirty="0"/>
          </a:p>
        </p:txBody>
      </p:sp>
      <p:sp>
        <p:nvSpPr>
          <p:cNvPr id="5" name="Footer Placeholder 4"/>
          <p:cNvSpPr>
            <a:spLocks noGrp="1"/>
          </p:cNvSpPr>
          <p:nvPr>
            <p:ph type="ftr" sz="quarter" idx="11"/>
          </p:nvPr>
        </p:nvSpPr>
        <p:spPr>
          <a:xfrm>
            <a:off x="6289200" y="6228581"/>
            <a:ext cx="3600000" cy="287267"/>
          </a:xfrm>
          <a:prstGeom prst="rect">
            <a:avLst/>
          </a:prstGeom>
        </p:spPr>
        <p:txBody>
          <a:bodyPr/>
          <a:lstStyle>
            <a:lvl1pPr>
              <a:defRPr>
                <a:solidFill>
                  <a:schemeClr val="bg1"/>
                </a:solidFill>
              </a:defRPr>
            </a:lvl1pPr>
          </a:lstStyle>
          <a:p>
            <a:endParaRPr lang="en-GB"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0B868178-02AE-42FC-958D-6B8F13B60175}" type="slidenum">
              <a:rPr lang="en-GB" smtClean="0"/>
              <a:pPr/>
              <a:t>‹#›</a:t>
            </a:fld>
            <a:endParaRPr lang="en-GB"/>
          </a:p>
        </p:txBody>
      </p:sp>
      <p:sp>
        <p:nvSpPr>
          <p:cNvPr id="7" name="TextBox 6"/>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rgbClr val="FFFFFF"/>
                </a:solidFill>
              </a:rPr>
              <a:t>British Telecommunications plc 2017</a:t>
            </a:r>
          </a:p>
        </p:txBody>
      </p:sp>
    </p:spTree>
    <p:extLst>
      <p:ext uri="{BB962C8B-B14F-4D97-AF65-F5344CB8AC3E}">
        <p14:creationId xmlns:p14="http://schemas.microsoft.com/office/powerpoint/2010/main" val="3284594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Divider (large text) (pink)">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799999"/>
            <a:ext cx="8640000" cy="1620000"/>
          </a:xfrm>
        </p:spPr>
        <p:txBody>
          <a:bodyPr anchor="t" anchorCtr="0"/>
          <a:lstStyle>
            <a:lvl1pPr algn="l">
              <a:lnSpc>
                <a:spcPct val="90000"/>
              </a:lnSpc>
              <a:defRPr sz="4800" b="0" cap="none" baseline="0">
                <a:solidFill>
                  <a:schemeClr val="bg1"/>
                </a:solidFill>
                <a:latin typeface="+mn-lt"/>
              </a:defRPr>
            </a:lvl1pPr>
          </a:lstStyle>
          <a:p>
            <a:r>
              <a:rPr lang="en-US" dirty="0"/>
              <a:t>Click to edit Master Divider title style</a:t>
            </a:r>
            <a:endParaRPr lang="en-GB" dirty="0"/>
          </a:p>
        </p:txBody>
      </p:sp>
      <p:sp>
        <p:nvSpPr>
          <p:cNvPr id="5" name="Footer Placeholder 4"/>
          <p:cNvSpPr>
            <a:spLocks noGrp="1"/>
          </p:cNvSpPr>
          <p:nvPr>
            <p:ph type="ftr" sz="quarter" idx="11"/>
          </p:nvPr>
        </p:nvSpPr>
        <p:spPr>
          <a:xfrm>
            <a:off x="6289200" y="6228581"/>
            <a:ext cx="3600000" cy="287267"/>
          </a:xfrm>
          <a:prstGeom prst="rect">
            <a:avLst/>
          </a:prstGeom>
        </p:spPr>
        <p:txBody>
          <a:bodyPr/>
          <a:lstStyle>
            <a:lvl1pPr>
              <a:defRPr>
                <a:solidFill>
                  <a:schemeClr val="bg1"/>
                </a:solidFill>
              </a:defRPr>
            </a:lvl1pPr>
          </a:lstStyle>
          <a:p>
            <a:endParaRPr lang="en-GB"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0B868178-02AE-42FC-958D-6B8F13B60175}" type="slidenum">
              <a:rPr lang="en-GB" smtClean="0"/>
              <a:pPr/>
              <a:t>‹#›</a:t>
            </a:fld>
            <a:endParaRPr lang="en-GB"/>
          </a:p>
        </p:txBody>
      </p:sp>
      <p:sp>
        <p:nvSpPr>
          <p:cNvPr id="8" name="TextBox 7"/>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rgbClr val="FFFFFF"/>
                </a:solidFill>
              </a:rPr>
              <a:t>British Telecommunications plc 2017</a:t>
            </a:r>
          </a:p>
        </p:txBody>
      </p:sp>
    </p:spTree>
    <p:extLst>
      <p:ext uri="{BB962C8B-B14F-4D97-AF65-F5344CB8AC3E}">
        <p14:creationId xmlns:p14="http://schemas.microsoft.com/office/powerpoint/2010/main" val="658465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large text) (blue)">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799999"/>
            <a:ext cx="8640000" cy="1620000"/>
          </a:xfrm>
        </p:spPr>
        <p:txBody>
          <a:bodyPr anchor="t" anchorCtr="0"/>
          <a:lstStyle>
            <a:lvl1pPr algn="l">
              <a:lnSpc>
                <a:spcPct val="90000"/>
              </a:lnSpc>
              <a:defRPr sz="4800" b="0" cap="none" baseline="0">
                <a:solidFill>
                  <a:schemeClr val="bg1"/>
                </a:solidFill>
                <a:latin typeface="+mn-lt"/>
              </a:defRPr>
            </a:lvl1pPr>
          </a:lstStyle>
          <a:p>
            <a:r>
              <a:rPr lang="en-US" dirty="0"/>
              <a:t>Click to edit Master Divider title style</a:t>
            </a:r>
            <a:endParaRPr lang="en-GB" dirty="0"/>
          </a:p>
        </p:txBody>
      </p:sp>
      <p:sp>
        <p:nvSpPr>
          <p:cNvPr id="5" name="Footer Placeholder 4"/>
          <p:cNvSpPr>
            <a:spLocks noGrp="1"/>
          </p:cNvSpPr>
          <p:nvPr>
            <p:ph type="ftr" sz="quarter" idx="11"/>
          </p:nvPr>
        </p:nvSpPr>
        <p:spPr>
          <a:xfrm>
            <a:off x="6289200" y="6228581"/>
            <a:ext cx="3600000" cy="287267"/>
          </a:xfrm>
          <a:prstGeom prst="rect">
            <a:avLst/>
          </a:prstGeom>
        </p:spPr>
        <p:txBody>
          <a:bodyPr/>
          <a:lstStyle>
            <a:lvl1pPr>
              <a:defRPr>
                <a:solidFill>
                  <a:schemeClr val="bg1"/>
                </a:solidFill>
              </a:defRPr>
            </a:lvl1pPr>
          </a:lstStyle>
          <a:p>
            <a:endParaRPr lang="en-GB"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0B868178-02AE-42FC-958D-6B8F13B60175}" type="slidenum">
              <a:rPr lang="en-GB" smtClean="0"/>
              <a:pPr/>
              <a:t>‹#›</a:t>
            </a:fld>
            <a:endParaRPr lang="en-GB"/>
          </a:p>
        </p:txBody>
      </p:sp>
      <p:sp>
        <p:nvSpPr>
          <p:cNvPr id="8" name="TextBox 7"/>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rgbClr val="FFFFFF"/>
                </a:solidFill>
              </a:rPr>
              <a:t>British Telecommunications plc 2017</a:t>
            </a:r>
          </a:p>
        </p:txBody>
      </p:sp>
    </p:spTree>
    <p:extLst>
      <p:ext uri="{BB962C8B-B14F-4D97-AF65-F5344CB8AC3E}">
        <p14:creationId xmlns:p14="http://schemas.microsoft.com/office/powerpoint/2010/main" val="1103526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Divider image (large text) (blank)">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799999"/>
            <a:ext cx="8640000" cy="1620000"/>
          </a:xfrm>
        </p:spPr>
        <p:txBody>
          <a:bodyPr anchor="t" anchorCtr="0"/>
          <a:lstStyle>
            <a:lvl1pPr algn="l">
              <a:lnSpc>
                <a:spcPct val="90000"/>
              </a:lnSpc>
              <a:defRPr sz="4800" b="0" cap="none" baseline="0">
                <a:solidFill>
                  <a:schemeClr val="bg1"/>
                </a:solidFill>
                <a:latin typeface="+mn-lt"/>
              </a:defRPr>
            </a:lvl1pPr>
          </a:lstStyle>
          <a:p>
            <a:r>
              <a:rPr lang="en-US" dirty="0"/>
              <a:t>Click to edit Master Divider title style</a:t>
            </a:r>
            <a:endParaRPr lang="en-GB" dirty="0"/>
          </a:p>
        </p:txBody>
      </p:sp>
      <p:sp>
        <p:nvSpPr>
          <p:cNvPr id="5" name="Footer Placeholder 4"/>
          <p:cNvSpPr>
            <a:spLocks noGrp="1"/>
          </p:cNvSpPr>
          <p:nvPr>
            <p:ph type="ftr" sz="quarter" idx="11"/>
          </p:nvPr>
        </p:nvSpPr>
        <p:spPr>
          <a:xfrm>
            <a:off x="6289200" y="6228581"/>
            <a:ext cx="3600000" cy="287267"/>
          </a:xfrm>
          <a:prstGeom prst="rect">
            <a:avLst/>
          </a:prstGeom>
        </p:spPr>
        <p:txBody>
          <a:bodyPr/>
          <a:lstStyle>
            <a:lvl1pPr>
              <a:defRPr>
                <a:solidFill>
                  <a:schemeClr val="bg1"/>
                </a:solidFill>
              </a:defRPr>
            </a:lvl1pPr>
          </a:lstStyle>
          <a:p>
            <a:endParaRPr lang="en-GB"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0B868178-02AE-42FC-958D-6B8F13B60175}" type="slidenum">
              <a:rPr lang="en-GB" smtClean="0"/>
              <a:pPr/>
              <a:t>‹#›</a:t>
            </a:fld>
            <a:endParaRPr lang="en-GB"/>
          </a:p>
        </p:txBody>
      </p:sp>
      <p:sp>
        <p:nvSpPr>
          <p:cNvPr id="8" name="TextBox 7"/>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rgbClr val="FFFFFF"/>
                </a:solidFill>
              </a:rPr>
              <a:t>British Telecommunications plc 2017</a:t>
            </a:r>
          </a:p>
        </p:txBody>
      </p:sp>
    </p:spTree>
    <p:extLst>
      <p:ext uri="{BB962C8B-B14F-4D97-AF65-F5344CB8AC3E}">
        <p14:creationId xmlns:p14="http://schemas.microsoft.com/office/powerpoint/2010/main" val="2254282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Divider (small text) (purpl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799999"/>
            <a:ext cx="6480000" cy="324000"/>
          </a:xfrm>
        </p:spPr>
        <p:txBody>
          <a:bodyPr anchor="t" anchorCtr="0"/>
          <a:lstStyle>
            <a:lvl1pPr algn="l">
              <a:lnSpc>
                <a:spcPct val="100000"/>
              </a:lnSpc>
              <a:defRPr sz="2400" b="1" cap="none" baseline="0">
                <a:solidFill>
                  <a:schemeClr val="bg1"/>
                </a:solidFill>
                <a:latin typeface="+mj-lt"/>
              </a:defRPr>
            </a:lvl1pPr>
          </a:lstStyle>
          <a:p>
            <a:r>
              <a:rPr lang="en-US" dirty="0"/>
              <a:t>Click to edit Master Divider title style</a:t>
            </a:r>
            <a:endParaRPr lang="en-GB" dirty="0"/>
          </a:p>
        </p:txBody>
      </p:sp>
      <p:sp>
        <p:nvSpPr>
          <p:cNvPr id="5" name="Footer Placeholder 4"/>
          <p:cNvSpPr>
            <a:spLocks noGrp="1"/>
          </p:cNvSpPr>
          <p:nvPr>
            <p:ph type="ftr" sz="quarter" idx="11"/>
          </p:nvPr>
        </p:nvSpPr>
        <p:spPr>
          <a:xfrm>
            <a:off x="6289200" y="6228581"/>
            <a:ext cx="3600000" cy="287267"/>
          </a:xfrm>
          <a:prstGeom prst="rect">
            <a:avLst/>
          </a:prstGeom>
        </p:spPr>
        <p:txBody>
          <a:bodyPr/>
          <a:lstStyle>
            <a:lvl1pPr>
              <a:defRPr>
                <a:solidFill>
                  <a:schemeClr val="bg1"/>
                </a:solidFill>
              </a:defRPr>
            </a:lvl1pPr>
          </a:lstStyle>
          <a:p>
            <a:endParaRPr lang="en-GB"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0B868178-02AE-42FC-958D-6B8F13B60175}" type="slidenum">
              <a:rPr lang="en-GB" smtClean="0"/>
              <a:pPr/>
              <a:t>‹#›</a:t>
            </a:fld>
            <a:endParaRPr lang="en-GB"/>
          </a:p>
        </p:txBody>
      </p:sp>
      <p:sp>
        <p:nvSpPr>
          <p:cNvPr id="9" name="Text Placeholder 8"/>
          <p:cNvSpPr>
            <a:spLocks noGrp="1"/>
          </p:cNvSpPr>
          <p:nvPr>
            <p:ph type="body" sz="quarter" idx="13"/>
          </p:nvPr>
        </p:nvSpPr>
        <p:spPr>
          <a:xfrm>
            <a:off x="502509" y="2160160"/>
            <a:ext cx="6480000" cy="1620000"/>
          </a:xfrm>
        </p:spPr>
        <p:txBody>
          <a:bodyPr/>
          <a:lstStyle>
            <a:lvl1pPr>
              <a:lnSpc>
                <a:spcPct val="100000"/>
              </a:lnSpc>
              <a:defRPr sz="2400" b="0">
                <a:solidFill>
                  <a:schemeClr val="bg1"/>
                </a:solidFill>
                <a:latin typeface="+mn-lt"/>
              </a:defRPr>
            </a:lvl1pPr>
          </a:lstStyle>
          <a:p>
            <a:pPr lvl="0"/>
            <a:r>
              <a:rPr lang="en-US"/>
              <a:t>Edit Master text styles</a:t>
            </a:r>
          </a:p>
        </p:txBody>
      </p:sp>
      <p:sp>
        <p:nvSpPr>
          <p:cNvPr id="10" name="TextBox 9"/>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rgbClr val="FFFFFF"/>
                </a:solidFill>
              </a:rPr>
              <a:t>British Telecommunications plc 2017</a:t>
            </a:r>
          </a:p>
        </p:txBody>
      </p:sp>
    </p:spTree>
    <p:extLst>
      <p:ext uri="{BB962C8B-B14F-4D97-AF65-F5344CB8AC3E}">
        <p14:creationId xmlns:p14="http://schemas.microsoft.com/office/powerpoint/2010/main" val="2322115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ivider (small text) (pink)">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0" y="1799999"/>
            <a:ext cx="6480000" cy="324000"/>
          </a:xfrm>
        </p:spPr>
        <p:txBody>
          <a:bodyPr anchor="t" anchorCtr="0"/>
          <a:lstStyle>
            <a:lvl1pPr algn="l">
              <a:lnSpc>
                <a:spcPct val="100000"/>
              </a:lnSpc>
              <a:defRPr sz="2400" b="1" cap="none" baseline="0">
                <a:solidFill>
                  <a:schemeClr val="bg1"/>
                </a:solidFill>
                <a:latin typeface="+mj-lt"/>
              </a:defRPr>
            </a:lvl1pPr>
          </a:lstStyle>
          <a:p>
            <a:r>
              <a:rPr lang="en-US" dirty="0"/>
              <a:t>Click to edit Master Divider title style</a:t>
            </a:r>
            <a:endParaRPr lang="en-GB" dirty="0"/>
          </a:p>
        </p:txBody>
      </p:sp>
      <p:sp>
        <p:nvSpPr>
          <p:cNvPr id="5" name="Footer Placeholder 4"/>
          <p:cNvSpPr>
            <a:spLocks noGrp="1"/>
          </p:cNvSpPr>
          <p:nvPr>
            <p:ph type="ftr" sz="quarter" idx="11"/>
          </p:nvPr>
        </p:nvSpPr>
        <p:spPr>
          <a:xfrm>
            <a:off x="6289200" y="6228581"/>
            <a:ext cx="3600000" cy="287267"/>
          </a:xfrm>
          <a:prstGeom prst="rect">
            <a:avLst/>
          </a:prstGeom>
        </p:spPr>
        <p:txBody>
          <a:bodyPr/>
          <a:lstStyle>
            <a:lvl1pPr>
              <a:defRPr>
                <a:solidFill>
                  <a:schemeClr val="bg1"/>
                </a:solidFill>
              </a:defRPr>
            </a:lvl1pPr>
          </a:lstStyle>
          <a:p>
            <a:endParaRPr lang="en-GB"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0B868178-02AE-42FC-958D-6B8F13B60175}" type="slidenum">
              <a:rPr lang="en-GB" smtClean="0"/>
              <a:pPr/>
              <a:t>‹#›</a:t>
            </a:fld>
            <a:endParaRPr lang="en-GB"/>
          </a:p>
        </p:txBody>
      </p:sp>
      <p:sp>
        <p:nvSpPr>
          <p:cNvPr id="9" name="Text Placeholder 8"/>
          <p:cNvSpPr>
            <a:spLocks noGrp="1"/>
          </p:cNvSpPr>
          <p:nvPr>
            <p:ph type="body" sz="quarter" idx="13"/>
          </p:nvPr>
        </p:nvSpPr>
        <p:spPr>
          <a:xfrm>
            <a:off x="502509" y="2160160"/>
            <a:ext cx="6480000" cy="1620000"/>
          </a:xfrm>
        </p:spPr>
        <p:txBody>
          <a:bodyPr/>
          <a:lstStyle>
            <a:lvl1pPr>
              <a:lnSpc>
                <a:spcPct val="100000"/>
              </a:lnSpc>
              <a:defRPr sz="2400" b="0">
                <a:solidFill>
                  <a:schemeClr val="bg1"/>
                </a:solidFill>
                <a:latin typeface="+mn-lt"/>
              </a:defRPr>
            </a:lvl1pPr>
          </a:lstStyle>
          <a:p>
            <a:pPr lvl="0"/>
            <a:r>
              <a:rPr lang="en-US"/>
              <a:t>Edit Master text styles</a:t>
            </a:r>
          </a:p>
        </p:txBody>
      </p:sp>
      <p:sp>
        <p:nvSpPr>
          <p:cNvPr id="10" name="TextBox 9"/>
          <p:cNvSpPr txBox="1"/>
          <p:nvPr userDrawn="1"/>
        </p:nvSpPr>
        <p:spPr>
          <a:xfrm>
            <a:off x="1007484" y="6254795"/>
            <a:ext cx="2160000" cy="261818"/>
          </a:xfrm>
          <a:prstGeom prst="rect">
            <a:avLst/>
          </a:prstGeom>
          <a:noFill/>
        </p:spPr>
        <p:txBody>
          <a:bodyPr wrap="square" lIns="0" tIns="0" rIns="0" bIns="0" rtlCol="0" anchor="b" anchorCtr="0">
            <a:noAutofit/>
          </a:bodyPr>
          <a:lstStyle/>
          <a:p>
            <a:r>
              <a:rPr lang="en-GB" sz="1000" dirty="0">
                <a:solidFill>
                  <a:srgbClr val="FFFFFF"/>
                </a:solidFill>
              </a:rPr>
              <a:t>British Telecommunications plc 2017</a:t>
            </a:r>
          </a:p>
        </p:txBody>
      </p:sp>
    </p:spTree>
    <p:extLst>
      <p:ext uri="{BB962C8B-B14F-4D97-AF65-F5344CB8AC3E}">
        <p14:creationId xmlns:p14="http://schemas.microsoft.com/office/powerpoint/2010/main" val="3062979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4000" y="324000"/>
            <a:ext cx="11232000" cy="432000"/>
          </a:xfrm>
          <a:prstGeom prst="rect">
            <a:avLst/>
          </a:prstGeom>
        </p:spPr>
        <p:txBody>
          <a:bodyPr vert="horz" lIns="0" tIns="0" rIns="0" bIns="0" rtlCol="0" anchor="t"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504000" y="1512000"/>
            <a:ext cx="11232000" cy="4464000"/>
          </a:xfrm>
          <a:prstGeom prst="rect">
            <a:avLst/>
          </a:prstGeom>
        </p:spPr>
        <p:txBody>
          <a:bodyPr vert="horz" lIns="0" tIns="0" rIns="0" bIns="0" rtlCol="0" anchor="t" anchorCtr="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3"/>
          </p:nvPr>
        </p:nvSpPr>
        <p:spPr>
          <a:xfrm>
            <a:off x="6289200" y="6228000"/>
            <a:ext cx="3600000" cy="287267"/>
          </a:xfrm>
          <a:prstGeom prst="rect">
            <a:avLst/>
          </a:prstGeom>
        </p:spPr>
        <p:txBody>
          <a:bodyPr vert="horz" lIns="0" tIns="0" rIns="0" bIns="0" rtlCol="0" anchor="b" anchorCtr="0">
            <a:noAutofit/>
          </a:bodyPr>
          <a:lstStyle>
            <a:lvl1pPr algn="r">
              <a:defRPr sz="1000">
                <a:solidFill>
                  <a:schemeClr val="accent1"/>
                </a:solidFill>
              </a:defRPr>
            </a:lvl1pPr>
          </a:lstStyle>
          <a:p>
            <a:endParaRPr lang="en-GB" dirty="0"/>
          </a:p>
        </p:txBody>
      </p:sp>
      <p:sp>
        <p:nvSpPr>
          <p:cNvPr id="6" name="Slide Number Placeholder 5"/>
          <p:cNvSpPr>
            <a:spLocks noGrp="1"/>
          </p:cNvSpPr>
          <p:nvPr>
            <p:ph type="sldNum" sz="quarter" idx="4"/>
          </p:nvPr>
        </p:nvSpPr>
        <p:spPr>
          <a:xfrm>
            <a:off x="504000" y="6228581"/>
            <a:ext cx="360000" cy="287267"/>
          </a:xfrm>
          <a:prstGeom prst="rect">
            <a:avLst/>
          </a:prstGeom>
        </p:spPr>
        <p:txBody>
          <a:bodyPr vert="horz" lIns="0" tIns="0" rIns="0" bIns="0" rtlCol="0" anchor="b" anchorCtr="0">
            <a:noAutofit/>
          </a:bodyPr>
          <a:lstStyle>
            <a:lvl1pPr algn="l">
              <a:defRPr sz="1000">
                <a:solidFill>
                  <a:schemeClr val="accent1"/>
                </a:solidFill>
              </a:defRPr>
            </a:lvl1pPr>
          </a:lstStyle>
          <a:p>
            <a:fld id="{0B868178-02AE-42FC-958D-6B8F13B60175}" type="slidenum">
              <a:rPr lang="en-GB" smtClean="0"/>
              <a:pPr/>
              <a:t>‹#›</a:t>
            </a:fld>
            <a:endParaRPr lang="en-GB" dirty="0"/>
          </a:p>
        </p:txBody>
      </p:sp>
      <p:cxnSp>
        <p:nvCxnSpPr>
          <p:cNvPr id="8" name="Straight Connector 7"/>
          <p:cNvCxnSpPr/>
          <p:nvPr/>
        </p:nvCxnSpPr>
        <p:spPr>
          <a:xfrm>
            <a:off x="504000" y="936000"/>
            <a:ext cx="11232000" cy="0"/>
          </a:xfrm>
          <a:prstGeom prst="line">
            <a:avLst/>
          </a:prstGeom>
          <a:ln w="31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007484" y="6254795"/>
            <a:ext cx="2160000" cy="261818"/>
          </a:xfrm>
          <a:prstGeom prst="rect">
            <a:avLst/>
          </a:prstGeom>
          <a:noFill/>
        </p:spPr>
        <p:txBody>
          <a:bodyPr wrap="square" lIns="0" tIns="0" rIns="0" bIns="0" rtlCol="0" anchor="b" anchorCtr="0">
            <a:noAutofit/>
          </a:bodyPr>
          <a:lstStyle/>
          <a:p>
            <a:r>
              <a:rPr lang="en-GB" sz="1000" dirty="0">
                <a:solidFill>
                  <a:schemeClr val="accent1"/>
                </a:solidFill>
              </a:rPr>
              <a:t>British Telecommunications plc 2017</a:t>
            </a:r>
          </a:p>
        </p:txBody>
      </p:sp>
      <p:pic>
        <p:nvPicPr>
          <p:cNvPr id="9" name="Picture 8">
            <a:extLst>
              <a:ext uri="{FF2B5EF4-FFF2-40B4-BE49-F238E27FC236}">
                <a16:creationId xmlns="" xmlns:a16="http://schemas.microsoft.com/office/drawing/2014/main" id="{986C0A9E-068F-46D6-848B-30CCFAE45A3A}"/>
              </a:ext>
            </a:extLst>
          </p:cNvPr>
          <p:cNvPicPr>
            <a:picLocks noChangeAspect="1"/>
          </p:cNvPicPr>
          <p:nvPr userDrawn="1"/>
        </p:nvPicPr>
        <p:blipFill>
          <a:blip r:embed="rId31" cstate="print">
            <a:extLst>
              <a:ext uri="{28A0092B-C50C-407E-A947-70E740481C1C}">
                <a14:useLocalDpi xmlns:a14="http://schemas.microsoft.com/office/drawing/2010/main" val="0"/>
              </a:ext>
            </a:extLst>
          </a:blip>
          <a:stretch>
            <a:fillRect/>
          </a:stretch>
        </p:blipFill>
        <p:spPr>
          <a:xfrm>
            <a:off x="10177200" y="6289200"/>
            <a:ext cx="1620000" cy="186474"/>
          </a:xfrm>
          <a:prstGeom prst="rect">
            <a:avLst/>
          </a:prstGeom>
        </p:spPr>
      </p:pic>
    </p:spTree>
    <p:extLst>
      <p:ext uri="{BB962C8B-B14F-4D97-AF65-F5344CB8AC3E}">
        <p14:creationId xmlns:p14="http://schemas.microsoft.com/office/powerpoint/2010/main" val="3743216919"/>
      </p:ext>
    </p:extLst>
  </p:cSld>
  <p:clrMap bg1="lt1" tx1="dk1" bg2="lt2" tx2="dk2" accent1="accent1" accent2="accent2" accent3="accent3" accent4="accent4" accent5="accent5" accent6="accent6" hlink="hlink" folHlink="folHlink"/>
  <p:sldLayoutIdLst>
    <p:sldLayoutId id="2147483660" r:id="rId1"/>
    <p:sldLayoutId id="2147483649" r:id="rId2"/>
    <p:sldLayoutId id="2147483688" r:id="rId3"/>
    <p:sldLayoutId id="2147483651" r:id="rId4"/>
    <p:sldLayoutId id="2147483656" r:id="rId5"/>
    <p:sldLayoutId id="2147483657" r:id="rId6"/>
    <p:sldLayoutId id="2147483689" r:id="rId7"/>
    <p:sldLayoutId id="2147483668" r:id="rId8"/>
    <p:sldLayoutId id="2147483669" r:id="rId9"/>
    <p:sldLayoutId id="2147483670" r:id="rId10"/>
    <p:sldLayoutId id="2147483690" r:id="rId11"/>
    <p:sldLayoutId id="2147483674" r:id="rId12"/>
    <p:sldLayoutId id="2147483675" r:id="rId13"/>
    <p:sldLayoutId id="2147483676" r:id="rId14"/>
    <p:sldLayoutId id="2147483691" r:id="rId15"/>
    <p:sldLayoutId id="2147483687" r:id="rId16"/>
    <p:sldLayoutId id="2147483684" r:id="rId17"/>
    <p:sldLayoutId id="2147483685" r:id="rId18"/>
    <p:sldLayoutId id="2147483686" r:id="rId19"/>
    <p:sldLayoutId id="2147483650" r:id="rId20"/>
    <p:sldLayoutId id="2147483652" r:id="rId21"/>
    <p:sldLayoutId id="2147483678" r:id="rId22"/>
    <p:sldLayoutId id="2147483679" r:id="rId23"/>
    <p:sldLayoutId id="2147483680" r:id="rId24"/>
    <p:sldLayoutId id="2147483681" r:id="rId25"/>
    <p:sldLayoutId id="2147483682" r:id="rId26"/>
    <p:sldLayoutId id="2147483683" r:id="rId27"/>
    <p:sldLayoutId id="2147483654" r:id="rId28"/>
    <p:sldLayoutId id="2147483655" r:id="rId2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2114" rtl="0" eaLnBrk="1" latinLnBrk="0" hangingPunct="1">
        <a:spcBef>
          <a:spcPct val="0"/>
        </a:spcBef>
        <a:buNone/>
        <a:defRPr sz="2400" b="0" kern="1200">
          <a:solidFill>
            <a:schemeClr val="accent1"/>
          </a:solidFill>
          <a:latin typeface="+mj-lt"/>
          <a:ea typeface="+mj-ea"/>
          <a:cs typeface="+mj-cs"/>
        </a:defRPr>
      </a:lvl1pPr>
    </p:titleStyle>
    <p:bodyStyle>
      <a:lvl1pPr marL="0" indent="0" algn="l" defTabSz="912114" rtl="0" eaLnBrk="1" latinLnBrk="0" hangingPunct="1">
        <a:lnSpc>
          <a:spcPct val="110000"/>
        </a:lnSpc>
        <a:spcBef>
          <a:spcPts val="0"/>
        </a:spcBef>
        <a:spcAft>
          <a:spcPts val="0"/>
        </a:spcAft>
        <a:buFontTx/>
        <a:buNone/>
        <a:defRPr sz="1500" b="1" i="0" kern="1200">
          <a:solidFill>
            <a:schemeClr val="tx1"/>
          </a:solidFill>
          <a:latin typeface="+mj-lt"/>
          <a:ea typeface="+mn-ea"/>
          <a:cs typeface="+mn-cs"/>
        </a:defRPr>
      </a:lvl1pPr>
      <a:lvl2pPr marL="0" indent="0" algn="l" defTabSz="912114" rtl="0" eaLnBrk="1" latinLnBrk="0" hangingPunct="1">
        <a:lnSpc>
          <a:spcPct val="110000"/>
        </a:lnSpc>
        <a:spcBef>
          <a:spcPts val="0"/>
        </a:spcBef>
        <a:spcAft>
          <a:spcPts val="0"/>
        </a:spcAft>
        <a:buFont typeface="Arial" panose="020B0604020202020204" pitchFamily="34" charset="0"/>
        <a:buNone/>
        <a:defRPr sz="1500" kern="1200">
          <a:solidFill>
            <a:schemeClr val="tx1"/>
          </a:solidFill>
          <a:latin typeface="+mn-lt"/>
          <a:ea typeface="+mn-ea"/>
          <a:cs typeface="+mn-cs"/>
        </a:defRPr>
      </a:lvl2pPr>
      <a:lvl3pPr marL="180000" indent="-180000" algn="l" defTabSz="912114" rtl="0" eaLnBrk="1" latinLnBrk="0" hangingPunct="1">
        <a:lnSpc>
          <a:spcPct val="110000"/>
        </a:lnSpc>
        <a:spcBef>
          <a:spcPts val="0"/>
        </a:spcBef>
        <a:spcAft>
          <a:spcPts val="0"/>
        </a:spcAft>
        <a:buFont typeface="BT Font Light" panose="020B0403030204020203" pitchFamily="34" charset="0"/>
        <a:buChar char="–"/>
        <a:defRPr sz="1500" kern="1200">
          <a:solidFill>
            <a:schemeClr val="tx1"/>
          </a:solidFill>
          <a:latin typeface="+mn-lt"/>
          <a:ea typeface="+mn-ea"/>
          <a:cs typeface="+mn-cs"/>
        </a:defRPr>
      </a:lvl3pPr>
      <a:lvl4pPr marL="360000" indent="-180000" algn="l" defTabSz="912114" rtl="0" eaLnBrk="1" latinLnBrk="0" hangingPunct="1">
        <a:lnSpc>
          <a:spcPct val="110000"/>
        </a:lnSpc>
        <a:spcBef>
          <a:spcPts val="0"/>
        </a:spcBef>
        <a:spcAft>
          <a:spcPts val="0"/>
        </a:spcAft>
        <a:buFont typeface="BT Font Light" panose="020B0403030204020203" pitchFamily="34" charset="0"/>
        <a:buChar char="&gt;"/>
        <a:defRPr sz="1500" kern="1200">
          <a:solidFill>
            <a:schemeClr val="tx1"/>
          </a:solidFill>
          <a:latin typeface="+mn-lt"/>
          <a:ea typeface="+mn-ea"/>
          <a:cs typeface="+mn-cs"/>
        </a:defRPr>
      </a:lvl4pPr>
      <a:lvl5pPr marL="540000" indent="-180000" algn="l" defTabSz="912114" rtl="0" eaLnBrk="1" latinLnBrk="0" hangingPunct="1">
        <a:lnSpc>
          <a:spcPct val="110000"/>
        </a:lnSpc>
        <a:spcBef>
          <a:spcPts val="0"/>
        </a:spcBef>
        <a:spcAft>
          <a:spcPts val="0"/>
        </a:spcAft>
        <a:buFont typeface="BT Font Light" panose="020B0403030204020203" pitchFamily="34" charset="0"/>
        <a:buChar char="–"/>
        <a:defRPr sz="1500" kern="1200">
          <a:solidFill>
            <a:schemeClr val="tx1"/>
          </a:solidFill>
          <a:latin typeface="+mn-lt"/>
          <a:ea typeface="+mn-ea"/>
          <a:cs typeface="+mn-cs"/>
        </a:defRPr>
      </a:lvl5pPr>
      <a:lvl6pPr marL="2508314" indent="-228029" algn="l" defTabSz="912114" rtl="0" eaLnBrk="1" latinLnBrk="0" hangingPunct="1">
        <a:spcBef>
          <a:spcPct val="20000"/>
        </a:spcBef>
        <a:buFont typeface="Arial" panose="020B0604020202020204" pitchFamily="34" charset="0"/>
        <a:buChar char="•"/>
        <a:defRPr sz="1995" kern="1200">
          <a:solidFill>
            <a:schemeClr val="tx1"/>
          </a:solidFill>
          <a:latin typeface="+mn-lt"/>
          <a:ea typeface="+mn-ea"/>
          <a:cs typeface="+mn-cs"/>
        </a:defRPr>
      </a:lvl6pPr>
      <a:lvl7pPr marL="2964371" indent="-228029" algn="l" defTabSz="912114" rtl="0" eaLnBrk="1" latinLnBrk="0" hangingPunct="1">
        <a:spcBef>
          <a:spcPct val="20000"/>
        </a:spcBef>
        <a:buFont typeface="Arial" panose="020B0604020202020204" pitchFamily="34" charset="0"/>
        <a:buChar char="•"/>
        <a:defRPr sz="1995" kern="1200">
          <a:solidFill>
            <a:schemeClr val="tx1"/>
          </a:solidFill>
          <a:latin typeface="+mn-lt"/>
          <a:ea typeface="+mn-ea"/>
          <a:cs typeface="+mn-cs"/>
        </a:defRPr>
      </a:lvl7pPr>
      <a:lvl8pPr marL="3420428" indent="-228029" algn="l" defTabSz="912114" rtl="0" eaLnBrk="1" latinLnBrk="0" hangingPunct="1">
        <a:spcBef>
          <a:spcPct val="20000"/>
        </a:spcBef>
        <a:buFont typeface="Arial" panose="020B0604020202020204" pitchFamily="34" charset="0"/>
        <a:buChar char="•"/>
        <a:defRPr sz="1995" kern="1200">
          <a:solidFill>
            <a:schemeClr val="tx1"/>
          </a:solidFill>
          <a:latin typeface="+mn-lt"/>
          <a:ea typeface="+mn-ea"/>
          <a:cs typeface="+mn-cs"/>
        </a:defRPr>
      </a:lvl8pPr>
      <a:lvl9pPr marL="3876485" indent="-228029" algn="l" defTabSz="912114" rtl="0" eaLnBrk="1" latinLnBrk="0" hangingPunct="1">
        <a:spcBef>
          <a:spcPct val="20000"/>
        </a:spcBef>
        <a:buFont typeface="Arial" panose="020B0604020202020204" pitchFamily="34" charset="0"/>
        <a:buChar char="•"/>
        <a:defRPr sz="1995" kern="1200">
          <a:solidFill>
            <a:schemeClr val="tx1"/>
          </a:solidFill>
          <a:latin typeface="+mn-lt"/>
          <a:ea typeface="+mn-ea"/>
          <a:cs typeface="+mn-cs"/>
        </a:defRPr>
      </a:lvl9pPr>
    </p:bodyStyle>
    <p:otherStyle>
      <a:defPPr>
        <a:defRPr lang="en-US"/>
      </a:defPPr>
      <a:lvl1pPr marL="0" algn="l" defTabSz="912114" rtl="0" eaLnBrk="1" latinLnBrk="0" hangingPunct="1">
        <a:defRPr sz="1795" kern="1200">
          <a:solidFill>
            <a:schemeClr val="tx1"/>
          </a:solidFill>
          <a:latin typeface="+mn-lt"/>
          <a:ea typeface="+mn-ea"/>
          <a:cs typeface="+mn-cs"/>
        </a:defRPr>
      </a:lvl1pPr>
      <a:lvl2pPr marL="456057" algn="l" defTabSz="912114" rtl="0" eaLnBrk="1" latinLnBrk="0" hangingPunct="1">
        <a:defRPr sz="1795" kern="1200">
          <a:solidFill>
            <a:schemeClr val="tx1"/>
          </a:solidFill>
          <a:latin typeface="+mn-lt"/>
          <a:ea typeface="+mn-ea"/>
          <a:cs typeface="+mn-cs"/>
        </a:defRPr>
      </a:lvl2pPr>
      <a:lvl3pPr marL="912114" algn="l" defTabSz="912114" rtl="0" eaLnBrk="1" latinLnBrk="0" hangingPunct="1">
        <a:defRPr sz="1795" kern="1200">
          <a:solidFill>
            <a:schemeClr val="tx1"/>
          </a:solidFill>
          <a:latin typeface="+mn-lt"/>
          <a:ea typeface="+mn-ea"/>
          <a:cs typeface="+mn-cs"/>
        </a:defRPr>
      </a:lvl3pPr>
      <a:lvl4pPr marL="1368171" algn="l" defTabSz="912114" rtl="0" eaLnBrk="1" latinLnBrk="0" hangingPunct="1">
        <a:defRPr sz="1795" kern="1200">
          <a:solidFill>
            <a:schemeClr val="tx1"/>
          </a:solidFill>
          <a:latin typeface="+mn-lt"/>
          <a:ea typeface="+mn-ea"/>
          <a:cs typeface="+mn-cs"/>
        </a:defRPr>
      </a:lvl4pPr>
      <a:lvl5pPr marL="1824228" algn="l" defTabSz="912114" rtl="0" eaLnBrk="1" latinLnBrk="0" hangingPunct="1">
        <a:defRPr sz="1795" kern="1200">
          <a:solidFill>
            <a:schemeClr val="tx1"/>
          </a:solidFill>
          <a:latin typeface="+mn-lt"/>
          <a:ea typeface="+mn-ea"/>
          <a:cs typeface="+mn-cs"/>
        </a:defRPr>
      </a:lvl5pPr>
      <a:lvl6pPr marL="2280285" algn="l" defTabSz="912114" rtl="0" eaLnBrk="1" latinLnBrk="0" hangingPunct="1">
        <a:defRPr sz="1795" kern="1200">
          <a:solidFill>
            <a:schemeClr val="tx1"/>
          </a:solidFill>
          <a:latin typeface="+mn-lt"/>
          <a:ea typeface="+mn-ea"/>
          <a:cs typeface="+mn-cs"/>
        </a:defRPr>
      </a:lvl6pPr>
      <a:lvl7pPr marL="2736342" algn="l" defTabSz="912114" rtl="0" eaLnBrk="1" latinLnBrk="0" hangingPunct="1">
        <a:defRPr sz="1795" kern="1200">
          <a:solidFill>
            <a:schemeClr val="tx1"/>
          </a:solidFill>
          <a:latin typeface="+mn-lt"/>
          <a:ea typeface="+mn-ea"/>
          <a:cs typeface="+mn-cs"/>
        </a:defRPr>
      </a:lvl7pPr>
      <a:lvl8pPr marL="3192399" algn="l" defTabSz="912114" rtl="0" eaLnBrk="1" latinLnBrk="0" hangingPunct="1">
        <a:defRPr sz="1795" kern="1200">
          <a:solidFill>
            <a:schemeClr val="tx1"/>
          </a:solidFill>
          <a:latin typeface="+mn-lt"/>
          <a:ea typeface="+mn-ea"/>
          <a:cs typeface="+mn-cs"/>
        </a:defRPr>
      </a:lvl8pPr>
      <a:lvl9pPr marL="3648456" algn="l" defTabSz="912114" rtl="0" eaLnBrk="1" latinLnBrk="0" hangingPunct="1">
        <a:defRPr sz="1795"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975" userDrawn="1">
          <p15:clr>
            <a:srgbClr val="F26B43"/>
          </p15:clr>
        </p15:guide>
        <p15:guide id="2" pos="31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slide" Target="slide8.xml"/><Relationship Id="rId7" Type="http://schemas.openxmlformats.org/officeDocument/2006/relationships/image" Target="../media/image4.png"/><Relationship Id="rId2" Type="http://schemas.openxmlformats.org/officeDocument/2006/relationships/slide" Target="slide4.xml"/><Relationship Id="rId1" Type="http://schemas.openxmlformats.org/officeDocument/2006/relationships/slideLayout" Target="../slideLayouts/slideLayout17.xml"/><Relationship Id="rId6" Type="http://schemas.openxmlformats.org/officeDocument/2006/relationships/slide" Target="slide7.xml"/><Relationship Id="rId5" Type="http://schemas.openxmlformats.org/officeDocument/2006/relationships/slide" Target="slide6.xml"/><Relationship Id="rId4" Type="http://schemas.openxmlformats.org/officeDocument/2006/relationships/slide" Target="slide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www.btwholesale.com/pages/static/sales-tools/transformed-ethernet-faults.htm" TargetMode="External"/><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www.btwholesale.com/pages/static/sales-tools/transformed-ethernet-faults.htm" TargetMode="Externa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Slide Number Placeholder 3">
            <a:extLst>
              <a:ext uri="{FF2B5EF4-FFF2-40B4-BE49-F238E27FC236}">
                <a16:creationId xmlns="" xmlns:a16="http://schemas.microsoft.com/office/drawing/2014/main" id="{7978A413-411C-4357-9634-5516BEC772BF}"/>
              </a:ext>
            </a:extLst>
          </p:cNvPr>
          <p:cNvSpPr>
            <a:spLocks noGrp="1"/>
          </p:cNvSpPr>
          <p:nvPr>
            <p:ph type="sldNum" sz="quarter" idx="12"/>
          </p:nvPr>
        </p:nvSpPr>
        <p:spPr/>
        <p:txBody>
          <a:bodyPr/>
          <a:lstStyle/>
          <a:p>
            <a:fld id="{0B868178-02AE-42FC-958D-6B8F13B60175}" type="slidenum">
              <a:rPr lang="en-GB" smtClean="0"/>
              <a:pPr/>
              <a:t>1</a:t>
            </a:fld>
            <a:endParaRPr lang="en-GB"/>
          </a:p>
        </p:txBody>
      </p:sp>
      <p:sp>
        <p:nvSpPr>
          <p:cNvPr id="6" name="Title 5">
            <a:extLst>
              <a:ext uri="{FF2B5EF4-FFF2-40B4-BE49-F238E27FC236}">
                <a16:creationId xmlns="" xmlns:a16="http://schemas.microsoft.com/office/drawing/2014/main" id="{226863DD-BEA9-4A40-A432-142D2340EA74}"/>
              </a:ext>
            </a:extLst>
          </p:cNvPr>
          <p:cNvSpPr>
            <a:spLocks noGrp="1"/>
          </p:cNvSpPr>
          <p:nvPr>
            <p:ph type="ctrTitle"/>
          </p:nvPr>
        </p:nvSpPr>
        <p:spPr/>
        <p:txBody>
          <a:bodyPr/>
          <a:lstStyle/>
          <a:p>
            <a:r>
              <a:rPr lang="en-GB" dirty="0"/>
              <a:t>An Introduction to the Business Zone Ethernet D</a:t>
            </a:r>
            <a:r>
              <a:rPr lang="en-GB" dirty="0" smtClean="0"/>
              <a:t>iagnostic and Fault Journeys</a:t>
            </a:r>
            <a:endParaRPr lang="en-GB" dirty="0"/>
          </a:p>
        </p:txBody>
      </p:sp>
      <p:sp>
        <p:nvSpPr>
          <p:cNvPr id="8" name="Subtitle 7">
            <a:extLst>
              <a:ext uri="{FF2B5EF4-FFF2-40B4-BE49-F238E27FC236}">
                <a16:creationId xmlns="" xmlns:a16="http://schemas.microsoft.com/office/drawing/2014/main" id="{6509E338-C459-4E85-BA08-BFD3573C8317}"/>
              </a:ext>
            </a:extLst>
          </p:cNvPr>
          <p:cNvSpPr>
            <a:spLocks noGrp="1"/>
          </p:cNvSpPr>
          <p:nvPr>
            <p:ph type="subTitle" idx="1"/>
          </p:nvPr>
        </p:nvSpPr>
        <p:spPr/>
        <p:txBody>
          <a:bodyPr/>
          <a:lstStyle/>
          <a:p>
            <a:r>
              <a:rPr lang="en-US" dirty="0"/>
              <a:t>BT Wholesale Online</a:t>
            </a:r>
          </a:p>
          <a:p>
            <a:r>
              <a:rPr lang="en-US" dirty="0" smtClean="0"/>
              <a:t>V1</a:t>
            </a:r>
            <a:endParaRPr lang="en-US" dirty="0"/>
          </a:p>
        </p:txBody>
      </p:sp>
      <p:sp>
        <p:nvSpPr>
          <p:cNvPr id="5" name="Footer Placeholder 1">
            <a:extLst>
              <a:ext uri="{FF2B5EF4-FFF2-40B4-BE49-F238E27FC236}">
                <a16:creationId xmlns="" xmlns:a16="http://schemas.microsoft.com/office/drawing/2014/main" id="{4616199A-931F-4A22-B987-DB5270A86478}"/>
              </a:ext>
            </a:extLst>
          </p:cNvPr>
          <p:cNvSpPr txBox="1">
            <a:spLocks/>
          </p:cNvSpPr>
          <p:nvPr/>
        </p:nvSpPr>
        <p:spPr>
          <a:xfrm>
            <a:off x="481875" y="5724526"/>
            <a:ext cx="11254513" cy="504056"/>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1330" dirty="0">
                <a:solidFill>
                  <a:schemeClr val="bg1"/>
                </a:solidFill>
                <a:latin typeface="BT Font Light" charset="0"/>
                <a:ea typeface="BT Font Light" charset="0"/>
                <a:cs typeface="BT Font Light" charset="0"/>
              </a:rPr>
              <a:t>LEGAL NOTICE: The information contained in this briefing is confidential information as per your terms and conditions with BT. Please do not forward, republish or permit unauthorised access. The content is accurate at the time of writing and is subject to change.</a:t>
            </a:r>
          </a:p>
        </p:txBody>
      </p:sp>
    </p:spTree>
    <p:extLst>
      <p:ext uri="{BB962C8B-B14F-4D97-AF65-F5344CB8AC3E}">
        <p14:creationId xmlns:p14="http://schemas.microsoft.com/office/powerpoint/2010/main" val="4189078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Contents</a:t>
            </a:r>
            <a:endParaRPr lang="en-US" dirty="0"/>
          </a:p>
        </p:txBody>
      </p:sp>
      <p:sp>
        <p:nvSpPr>
          <p:cNvPr id="3" name="Content Placeholder 2"/>
          <p:cNvSpPr>
            <a:spLocks noGrp="1"/>
          </p:cNvSpPr>
          <p:nvPr>
            <p:ph idx="1"/>
          </p:nvPr>
        </p:nvSpPr>
        <p:spPr>
          <a:xfrm>
            <a:off x="504000" y="1512000"/>
            <a:ext cx="6300000" cy="4464000"/>
          </a:xfrm>
        </p:spPr>
        <p:txBody>
          <a:bodyPr/>
          <a:lstStyle/>
          <a:p>
            <a:r>
              <a:rPr lang="en-GB" b="1" dirty="0">
                <a:solidFill>
                  <a:schemeClr val="accent2"/>
                </a:solidFill>
                <a:latin typeface="+mj-lt"/>
              </a:rPr>
              <a:t>What’s in this User Guide?</a:t>
            </a:r>
          </a:p>
          <a:p>
            <a:r>
              <a:rPr lang="en-GB" dirty="0">
                <a:hlinkClick r:id="rId2" action="ppaction://hlinksldjump"/>
              </a:rPr>
              <a:t>p3 - </a:t>
            </a:r>
            <a:r>
              <a:rPr lang="en-GB" dirty="0">
                <a:hlinkClick r:id="rId3" action="ppaction://hlinksldjump"/>
              </a:rPr>
              <a:t>Version Control</a:t>
            </a:r>
            <a:endParaRPr lang="en-GB" dirty="0"/>
          </a:p>
          <a:p>
            <a:r>
              <a:rPr lang="en-GB" dirty="0">
                <a:hlinkClick r:id="rId2" action="ppaction://hlinksldjump"/>
              </a:rPr>
              <a:t>p4 - Introduction </a:t>
            </a:r>
            <a:endParaRPr lang="en-GB" dirty="0"/>
          </a:p>
          <a:p>
            <a:r>
              <a:rPr lang="en-GB" dirty="0" smtClean="0">
                <a:hlinkClick r:id="rId4" action="ppaction://hlinksldjump"/>
              </a:rPr>
              <a:t>p5 – What are the benefits?</a:t>
            </a:r>
            <a:endParaRPr lang="en-GB" dirty="0" smtClean="0"/>
          </a:p>
          <a:p>
            <a:r>
              <a:rPr lang="en-GB" dirty="0" smtClean="0">
                <a:hlinkClick r:id="rId5" action="ppaction://hlinksldjump"/>
              </a:rPr>
              <a:t>p6 – Available journeys</a:t>
            </a:r>
            <a:endParaRPr lang="en-GB" dirty="0"/>
          </a:p>
          <a:p>
            <a:r>
              <a:rPr lang="en-GB" dirty="0">
                <a:hlinkClick r:id="rId6" action="ppaction://hlinksldjump"/>
              </a:rPr>
              <a:t>p7 - Pre-requisites</a:t>
            </a:r>
            <a:endParaRPr lang="en-GB" dirty="0"/>
          </a:p>
          <a:p>
            <a:r>
              <a:rPr lang="en-GB" dirty="0">
                <a:hlinkClick r:id="rId3" action="ppaction://hlinksldjump"/>
              </a:rPr>
              <a:t>p8 – </a:t>
            </a:r>
            <a:r>
              <a:rPr lang="en-GB" dirty="0" smtClean="0">
                <a:hlinkClick r:id="rId3" action="ppaction://hlinksldjump"/>
              </a:rPr>
              <a:t>Known issues</a:t>
            </a:r>
            <a:endParaRPr lang="en-GB" dirty="0"/>
          </a:p>
          <a:p>
            <a:endParaRPr lang="en-US" dirty="0"/>
          </a:p>
          <a:p>
            <a:endParaRPr lang="en-US" dirty="0"/>
          </a:p>
        </p:txBody>
      </p:sp>
      <p:sp>
        <p:nvSpPr>
          <p:cNvPr id="4" name="Slide Number Placeholder 3">
            <a:extLst>
              <a:ext uri="{FF2B5EF4-FFF2-40B4-BE49-F238E27FC236}">
                <a16:creationId xmlns="" xmlns:a16="http://schemas.microsoft.com/office/drawing/2014/main" id="{C005160D-628F-439D-91D1-265417670C46}"/>
              </a:ext>
            </a:extLst>
          </p:cNvPr>
          <p:cNvSpPr>
            <a:spLocks noGrp="1"/>
          </p:cNvSpPr>
          <p:nvPr>
            <p:ph type="sldNum" sz="quarter" idx="12"/>
          </p:nvPr>
        </p:nvSpPr>
        <p:spPr/>
        <p:txBody>
          <a:bodyPr/>
          <a:lstStyle/>
          <a:p>
            <a:fld id="{0B868178-02AE-42FC-958D-6B8F13B60175}" type="slidenum">
              <a:rPr lang="en-GB" smtClean="0"/>
              <a:t>2</a:t>
            </a:fld>
            <a:endParaRPr lang="en-GB"/>
          </a:p>
        </p:txBody>
      </p:sp>
      <p:pic>
        <p:nvPicPr>
          <p:cNvPr id="5" name="Picture 4"/>
          <p:cNvPicPr>
            <a:picLocks noChangeAspect="1"/>
          </p:cNvPicPr>
          <p:nvPr/>
        </p:nvPicPr>
        <p:blipFill rotWithShape="1">
          <a:blip r:embed="rId7"/>
          <a:srcRect t="776"/>
          <a:stretch/>
        </p:blipFill>
        <p:spPr>
          <a:xfrm>
            <a:off x="4967684" y="1188020"/>
            <a:ext cx="7018036" cy="4562603"/>
          </a:xfrm>
          <a:prstGeom prst="rect">
            <a:avLst/>
          </a:prstGeom>
          <a:ln>
            <a:solidFill>
              <a:schemeClr val="tx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277625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Version Control</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929736609"/>
              </p:ext>
            </p:extLst>
          </p:nvPr>
        </p:nvGraphicFramePr>
        <p:xfrm>
          <a:off x="503238" y="1511300"/>
          <a:ext cx="11233149" cy="700420"/>
        </p:xfrm>
        <a:graphic>
          <a:graphicData uri="http://schemas.openxmlformats.org/drawingml/2006/table">
            <a:tbl>
              <a:tblPr firstRow="1" bandRow="1">
                <a:tableStyleId>{5C22544A-7EE6-4342-B048-85BDC9FD1C3A}</a:tableStyleId>
              </a:tblPr>
              <a:tblGrid>
                <a:gridCol w="1090998">
                  <a:extLst>
                    <a:ext uri="{9D8B030D-6E8A-4147-A177-3AD203B41FA5}">
                      <a16:colId xmlns="" xmlns:a16="http://schemas.microsoft.com/office/drawing/2014/main" val="20000"/>
                    </a:ext>
                  </a:extLst>
                </a:gridCol>
                <a:gridCol w="6397768">
                  <a:extLst>
                    <a:ext uri="{9D8B030D-6E8A-4147-A177-3AD203B41FA5}">
                      <a16:colId xmlns="" xmlns:a16="http://schemas.microsoft.com/office/drawing/2014/main" val="20001"/>
                    </a:ext>
                  </a:extLst>
                </a:gridCol>
                <a:gridCol w="3744383">
                  <a:extLst>
                    <a:ext uri="{9D8B030D-6E8A-4147-A177-3AD203B41FA5}">
                      <a16:colId xmlns="" xmlns:a16="http://schemas.microsoft.com/office/drawing/2014/main" val="20002"/>
                    </a:ext>
                  </a:extLst>
                </a:gridCol>
              </a:tblGrid>
              <a:tr h="344560">
                <a:tc>
                  <a:txBody>
                    <a:bodyPr/>
                    <a:lstStyle/>
                    <a:p>
                      <a:r>
                        <a:rPr lang="en-GB" sz="1500" dirty="0"/>
                        <a:t>Date</a:t>
                      </a:r>
                    </a:p>
                  </a:txBody>
                  <a:tcPr marL="124503" marR="124503" marT="60805" marB="60805"/>
                </a:tc>
                <a:tc>
                  <a:txBody>
                    <a:bodyPr/>
                    <a:lstStyle/>
                    <a:p>
                      <a:r>
                        <a:rPr lang="en-GB" sz="1500" dirty="0"/>
                        <a:t>Change</a:t>
                      </a:r>
                    </a:p>
                  </a:txBody>
                  <a:tcPr marL="124503" marR="124503" marT="60805" marB="60805"/>
                </a:tc>
                <a:tc>
                  <a:txBody>
                    <a:bodyPr/>
                    <a:lstStyle/>
                    <a:p>
                      <a:r>
                        <a:rPr lang="en-GB" sz="1500" dirty="0"/>
                        <a:t>Version</a:t>
                      </a:r>
                    </a:p>
                  </a:txBody>
                  <a:tcPr marL="124503" marR="124503" marT="60805" marB="60805"/>
                </a:tc>
                <a:extLst>
                  <a:ext uri="{0D108BD9-81ED-4DB2-BD59-A6C34878D82A}">
                    <a16:rowId xmlns="" xmlns:a16="http://schemas.microsoft.com/office/drawing/2014/main" val="10000"/>
                  </a:ext>
                </a:extLst>
              </a:tr>
              <a:tr h="344560">
                <a:tc>
                  <a:txBody>
                    <a:bodyPr/>
                    <a:lstStyle/>
                    <a:p>
                      <a:r>
                        <a:rPr lang="en-GB" sz="1500" dirty="0" smtClean="0"/>
                        <a:t>11/03/18</a:t>
                      </a:r>
                      <a:endParaRPr lang="en-GB" sz="1500" dirty="0"/>
                    </a:p>
                  </a:txBody>
                  <a:tcPr marL="124503" marR="124503" marT="60805" marB="60805"/>
                </a:tc>
                <a:tc>
                  <a:txBody>
                    <a:bodyPr/>
                    <a:lstStyle/>
                    <a:p>
                      <a:r>
                        <a:rPr lang="en-GB" sz="1500" dirty="0"/>
                        <a:t>User</a:t>
                      </a:r>
                      <a:r>
                        <a:rPr lang="en-GB" sz="1500" baseline="0" dirty="0"/>
                        <a:t> Guide </a:t>
                      </a:r>
                      <a:r>
                        <a:rPr lang="en-GB" sz="1500" dirty="0"/>
                        <a:t>Published.</a:t>
                      </a:r>
                    </a:p>
                  </a:txBody>
                  <a:tcPr marL="124503" marR="124503" marT="60805" marB="60805"/>
                </a:tc>
                <a:tc>
                  <a:txBody>
                    <a:bodyPr/>
                    <a:lstStyle/>
                    <a:p>
                      <a:r>
                        <a:rPr lang="en-GB" sz="1500" dirty="0"/>
                        <a:t>1</a:t>
                      </a:r>
                    </a:p>
                  </a:txBody>
                  <a:tcPr marL="124503" marR="124503" marT="60805" marB="60805"/>
                </a:tc>
                <a:extLst>
                  <a:ext uri="{0D108BD9-81ED-4DB2-BD59-A6C34878D82A}">
                    <a16:rowId xmlns="" xmlns:a16="http://schemas.microsoft.com/office/drawing/2014/main" val="10001"/>
                  </a:ext>
                </a:extLst>
              </a:tr>
            </a:tbl>
          </a:graphicData>
        </a:graphic>
      </p:graphicFrame>
      <p:sp>
        <p:nvSpPr>
          <p:cNvPr id="3" name="Slide Number Placeholder 2">
            <a:extLst>
              <a:ext uri="{FF2B5EF4-FFF2-40B4-BE49-F238E27FC236}">
                <a16:creationId xmlns="" xmlns:a16="http://schemas.microsoft.com/office/drawing/2014/main" id="{906E4234-0A79-469B-8493-7848974A2ED8}"/>
              </a:ext>
            </a:extLst>
          </p:cNvPr>
          <p:cNvSpPr>
            <a:spLocks noGrp="1"/>
          </p:cNvSpPr>
          <p:nvPr>
            <p:ph type="sldNum" sz="quarter" idx="12"/>
          </p:nvPr>
        </p:nvSpPr>
        <p:spPr/>
        <p:txBody>
          <a:bodyPr/>
          <a:lstStyle/>
          <a:p>
            <a:fld id="{0B868178-02AE-42FC-958D-6B8F13B60175}" type="slidenum">
              <a:rPr lang="en-GB" smtClean="0"/>
              <a:t>3</a:t>
            </a:fld>
            <a:endParaRPr lang="en-GB"/>
          </a:p>
        </p:txBody>
      </p:sp>
    </p:spTree>
    <p:extLst>
      <p:ext uri="{BB962C8B-B14F-4D97-AF65-F5344CB8AC3E}">
        <p14:creationId xmlns:p14="http://schemas.microsoft.com/office/powerpoint/2010/main" val="2757603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Introduction</a:t>
            </a:r>
            <a:endParaRPr lang="en-US" dirty="0"/>
          </a:p>
        </p:txBody>
      </p:sp>
      <p:sp>
        <p:nvSpPr>
          <p:cNvPr id="3" name="Content Placeholder 2"/>
          <p:cNvSpPr>
            <a:spLocks noGrp="1"/>
          </p:cNvSpPr>
          <p:nvPr>
            <p:ph idx="1"/>
          </p:nvPr>
        </p:nvSpPr>
        <p:spPr>
          <a:xfrm>
            <a:off x="504000" y="1332037"/>
            <a:ext cx="6263884" cy="4464000"/>
          </a:xfrm>
        </p:spPr>
        <p:txBody>
          <a:bodyPr/>
          <a:lstStyle/>
          <a:p>
            <a:r>
              <a:rPr lang="en-GB" b="1" dirty="0">
                <a:solidFill>
                  <a:schemeClr val="accent2"/>
                </a:solidFill>
                <a:latin typeface="+mj-lt"/>
              </a:rPr>
              <a:t>What is the Business Zone Ethernet </a:t>
            </a:r>
            <a:r>
              <a:rPr lang="en-GB" b="1" dirty="0" smtClean="0">
                <a:solidFill>
                  <a:schemeClr val="accent2"/>
                </a:solidFill>
                <a:latin typeface="+mj-lt"/>
              </a:rPr>
              <a:t>Diagnostic and Fault Journey</a:t>
            </a:r>
            <a:r>
              <a:rPr lang="en-GB" b="1" dirty="0">
                <a:solidFill>
                  <a:schemeClr val="accent2"/>
                </a:solidFill>
                <a:latin typeface="+mj-lt"/>
              </a:rPr>
              <a:t>?</a:t>
            </a:r>
          </a:p>
          <a:p>
            <a:r>
              <a:rPr lang="en-GB" dirty="0"/>
              <a:t/>
            </a:r>
            <a:br>
              <a:rPr lang="en-GB" dirty="0"/>
            </a:br>
            <a:r>
              <a:rPr lang="en-GB" dirty="0"/>
              <a:t>We’re replacing Eco Plus with a new improved online </a:t>
            </a:r>
            <a:r>
              <a:rPr lang="en-GB" dirty="0" smtClean="0"/>
              <a:t>diagnostic and fault journey </a:t>
            </a:r>
            <a:r>
              <a:rPr lang="en-GB" dirty="0"/>
              <a:t>for Ethernet. </a:t>
            </a:r>
          </a:p>
          <a:p>
            <a:endParaRPr lang="en-GB" dirty="0"/>
          </a:p>
          <a:p>
            <a:r>
              <a:rPr lang="en-GB" dirty="0"/>
              <a:t>Accessed via Business Zone, the new journey will allow you to </a:t>
            </a:r>
            <a:r>
              <a:rPr lang="en-GB" dirty="0" smtClean="0"/>
              <a:t>diagnose and raise Ethernet faults faster </a:t>
            </a:r>
            <a:r>
              <a:rPr lang="en-GB" dirty="0"/>
              <a:t>and easier.</a:t>
            </a:r>
          </a:p>
          <a:p>
            <a:endParaRPr lang="en-GB" dirty="0"/>
          </a:p>
          <a:p>
            <a:r>
              <a:rPr lang="en-GB" dirty="0"/>
              <a:t>The new </a:t>
            </a:r>
            <a:r>
              <a:rPr lang="en-GB" dirty="0" smtClean="0"/>
              <a:t>journeys are </a:t>
            </a:r>
            <a:r>
              <a:rPr lang="en-GB" dirty="0"/>
              <a:t>compatible with modern browsers, is more </a:t>
            </a:r>
            <a:r>
              <a:rPr lang="en-GB" dirty="0" smtClean="0"/>
              <a:t>logical and </a:t>
            </a:r>
            <a:r>
              <a:rPr lang="en-GB" dirty="0"/>
              <a:t>removes many of the irritants experienced on Eco Plus.</a:t>
            </a:r>
          </a:p>
          <a:p>
            <a:endParaRPr lang="en-GB" dirty="0"/>
          </a:p>
          <a:p>
            <a:r>
              <a:rPr lang="en-GB" dirty="0"/>
              <a:t>We’ll be introducing further changes to the Ethernet </a:t>
            </a:r>
            <a:r>
              <a:rPr lang="en-GB" dirty="0" smtClean="0"/>
              <a:t>fault </a:t>
            </a:r>
            <a:r>
              <a:rPr lang="en-GB" dirty="0"/>
              <a:t>journeys, giving you a great online experience. </a:t>
            </a:r>
          </a:p>
          <a:p>
            <a:endParaRPr lang="en-US" dirty="0"/>
          </a:p>
          <a:p>
            <a:endParaRPr lang="en-US" dirty="0"/>
          </a:p>
        </p:txBody>
      </p:sp>
      <p:sp>
        <p:nvSpPr>
          <p:cNvPr id="4" name="Slide Number Placeholder 3">
            <a:extLst>
              <a:ext uri="{FF2B5EF4-FFF2-40B4-BE49-F238E27FC236}">
                <a16:creationId xmlns="" xmlns:a16="http://schemas.microsoft.com/office/drawing/2014/main" id="{34B0E807-2427-4575-ADA0-83E47C31CDD6}"/>
              </a:ext>
            </a:extLst>
          </p:cNvPr>
          <p:cNvSpPr>
            <a:spLocks noGrp="1"/>
          </p:cNvSpPr>
          <p:nvPr>
            <p:ph type="sldNum" sz="quarter" idx="12"/>
          </p:nvPr>
        </p:nvSpPr>
        <p:spPr/>
        <p:txBody>
          <a:bodyPr/>
          <a:lstStyle/>
          <a:p>
            <a:fld id="{0B868178-02AE-42FC-958D-6B8F13B60175}" type="slidenum">
              <a:rPr lang="en-GB" smtClean="0"/>
              <a:t>4</a:t>
            </a:fld>
            <a:endParaRPr lang="en-GB"/>
          </a:p>
        </p:txBody>
      </p:sp>
      <p:pic>
        <p:nvPicPr>
          <p:cNvPr id="5" name="Picture 4"/>
          <p:cNvPicPr>
            <a:picLocks noChangeAspect="1"/>
          </p:cNvPicPr>
          <p:nvPr/>
        </p:nvPicPr>
        <p:blipFill>
          <a:blip r:embed="rId2"/>
          <a:stretch>
            <a:fillRect/>
          </a:stretch>
        </p:blipFill>
        <p:spPr>
          <a:xfrm>
            <a:off x="6983908" y="1332037"/>
            <a:ext cx="4922916" cy="4464000"/>
          </a:xfrm>
          <a:prstGeom prst="rect">
            <a:avLst/>
          </a:prstGeom>
          <a:ln>
            <a:solidFill>
              <a:schemeClr val="tx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816867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p:txBody>
          <a:bodyPr/>
          <a:lstStyle/>
          <a:p>
            <a:r>
              <a:rPr lang="en-US"/>
              <a:t>Introduction - continued</a:t>
            </a:r>
            <a:endParaRPr lang="en-US" dirty="0"/>
          </a:p>
        </p:txBody>
      </p:sp>
      <p:sp>
        <p:nvSpPr>
          <p:cNvPr id="3" name="Content Placeholder 2"/>
          <p:cNvSpPr>
            <a:spLocks noGrp="1"/>
          </p:cNvSpPr>
          <p:nvPr>
            <p:ph idx="1"/>
          </p:nvPr>
        </p:nvSpPr>
        <p:spPr>
          <a:xfrm>
            <a:off x="504000" y="1116013"/>
            <a:ext cx="4895088" cy="4464000"/>
          </a:xfrm>
        </p:spPr>
        <p:txBody>
          <a:bodyPr/>
          <a:lstStyle/>
          <a:p>
            <a:r>
              <a:rPr lang="en-GB" b="1" dirty="0">
                <a:solidFill>
                  <a:schemeClr val="accent2"/>
                </a:solidFill>
                <a:latin typeface="+mj-lt"/>
              </a:rPr>
              <a:t>What are the benefits?</a:t>
            </a:r>
          </a:p>
          <a:p>
            <a:pPr marL="285750" indent="-285750">
              <a:buFont typeface="Arial" panose="020B0604020202020204" pitchFamily="34" charset="0"/>
              <a:buChar char="•"/>
            </a:pPr>
            <a:r>
              <a:rPr lang="en-GB" dirty="0" smtClean="0"/>
              <a:t>Diagnosing and raising Ethernet faults online </a:t>
            </a:r>
            <a:r>
              <a:rPr lang="en-GB" dirty="0"/>
              <a:t>is much easier</a:t>
            </a:r>
          </a:p>
          <a:p>
            <a:pPr marL="285750" indent="-285750">
              <a:buFont typeface="Arial" panose="020B0604020202020204" pitchFamily="34" charset="0"/>
              <a:buChar char="•"/>
            </a:pPr>
            <a:r>
              <a:rPr lang="en-GB" dirty="0"/>
              <a:t>It provides a more intuitive </a:t>
            </a:r>
            <a:r>
              <a:rPr lang="en-GB" dirty="0" smtClean="0"/>
              <a:t>experience</a:t>
            </a:r>
          </a:p>
          <a:p>
            <a:pPr marL="285750" indent="-285750">
              <a:buFont typeface="Arial" panose="020B0604020202020204" pitchFamily="34" charset="0"/>
              <a:buChar char="•"/>
            </a:pPr>
            <a:r>
              <a:rPr lang="en-GB" dirty="0" smtClean="0"/>
              <a:t>Diagnostic results can be downloaded, and </a:t>
            </a:r>
            <a:r>
              <a:rPr lang="en-GB" dirty="0" smtClean="0"/>
              <a:t>provide details of </a:t>
            </a:r>
            <a:r>
              <a:rPr lang="en-GB" dirty="0" smtClean="0"/>
              <a:t>the location of the fault</a:t>
            </a:r>
          </a:p>
          <a:p>
            <a:pPr marL="285750" indent="-285750">
              <a:buFont typeface="Arial" panose="020B0604020202020204" pitchFamily="34" charset="0"/>
              <a:buChar char="•"/>
            </a:pPr>
            <a:r>
              <a:rPr lang="en-GB" dirty="0" smtClean="0"/>
              <a:t>You can access historic diagnostic results that are up to two weeks </a:t>
            </a:r>
            <a:r>
              <a:rPr lang="en-GB" dirty="0" smtClean="0"/>
              <a:t>old via a new dashboard</a:t>
            </a:r>
            <a:endParaRPr lang="en-GB" dirty="0" smtClean="0"/>
          </a:p>
          <a:p>
            <a:pPr marL="285750" indent="-285750">
              <a:buFont typeface="Arial" panose="020B0604020202020204" pitchFamily="34" charset="0"/>
              <a:buChar char="•"/>
            </a:pPr>
            <a:r>
              <a:rPr lang="en-GB" dirty="0" smtClean="0"/>
              <a:t>Information on how your service is configured is provided up-front helping you carry out your checks</a:t>
            </a:r>
            <a:endParaRPr lang="en-GB" dirty="0"/>
          </a:p>
          <a:p>
            <a:pPr marL="285750" indent="-285750">
              <a:buFont typeface="Arial" panose="020B0604020202020204" pitchFamily="34" charset="0"/>
              <a:buChar char="•"/>
            </a:pPr>
            <a:r>
              <a:rPr lang="en-GB" dirty="0"/>
              <a:t>Common options are pre-populated</a:t>
            </a:r>
          </a:p>
          <a:p>
            <a:pPr marL="285750" indent="-285750">
              <a:buFont typeface="Arial" panose="020B0604020202020204" pitchFamily="34" charset="0"/>
              <a:buChar char="•"/>
            </a:pPr>
            <a:r>
              <a:rPr lang="en-GB" dirty="0" smtClean="0"/>
              <a:t>There’s </a:t>
            </a:r>
            <a:r>
              <a:rPr lang="en-GB" dirty="0"/>
              <a:t>fewer </a:t>
            </a:r>
            <a:r>
              <a:rPr lang="en-GB" dirty="0" smtClean="0"/>
              <a:t>questions and pages to </a:t>
            </a:r>
            <a:r>
              <a:rPr lang="en-GB" dirty="0"/>
              <a:t>navigate, </a:t>
            </a:r>
            <a:r>
              <a:rPr lang="en-GB" dirty="0" smtClean="0"/>
              <a:t>providing a </a:t>
            </a:r>
            <a:r>
              <a:rPr lang="en-GB" dirty="0"/>
              <a:t>real simple </a:t>
            </a:r>
            <a:r>
              <a:rPr lang="en-GB" dirty="0" smtClean="0"/>
              <a:t>faulting experience</a:t>
            </a:r>
            <a:endParaRPr lang="en-GB" dirty="0"/>
          </a:p>
          <a:p>
            <a:pPr marL="285750" indent="-285750">
              <a:buFont typeface="Arial" panose="020B0604020202020204" pitchFamily="34" charset="0"/>
              <a:buChar char="•"/>
            </a:pPr>
            <a:r>
              <a:rPr lang="en-GB" dirty="0"/>
              <a:t>All of the above contributes to you being able to </a:t>
            </a:r>
            <a:r>
              <a:rPr lang="en-GB" dirty="0" smtClean="0"/>
              <a:t>diagnose and raise faults </a:t>
            </a:r>
            <a:r>
              <a:rPr lang="en-GB" dirty="0"/>
              <a:t>faster than doing so via Eco Plus</a:t>
            </a:r>
          </a:p>
          <a:p>
            <a:pPr lvl="0"/>
            <a:endParaRPr lang="en-GB" dirty="0"/>
          </a:p>
          <a:p>
            <a:endParaRPr lang="en-GB" dirty="0"/>
          </a:p>
        </p:txBody>
      </p:sp>
      <p:sp>
        <p:nvSpPr>
          <p:cNvPr id="2" name="Slide Number Placeholder 1">
            <a:extLst>
              <a:ext uri="{FF2B5EF4-FFF2-40B4-BE49-F238E27FC236}">
                <a16:creationId xmlns="" xmlns:a16="http://schemas.microsoft.com/office/drawing/2014/main" id="{82B8397E-C861-4F99-A59D-9EF9B569090A}"/>
              </a:ext>
            </a:extLst>
          </p:cNvPr>
          <p:cNvSpPr>
            <a:spLocks noGrp="1"/>
          </p:cNvSpPr>
          <p:nvPr>
            <p:ph type="sldNum" sz="quarter" idx="12"/>
          </p:nvPr>
        </p:nvSpPr>
        <p:spPr/>
        <p:txBody>
          <a:bodyPr/>
          <a:lstStyle/>
          <a:p>
            <a:fld id="{0B868178-02AE-42FC-958D-6B8F13B60175}" type="slidenum">
              <a:rPr lang="en-GB" smtClean="0"/>
              <a:t>5</a:t>
            </a:fld>
            <a:endParaRPr lang="en-GB"/>
          </a:p>
        </p:txBody>
      </p:sp>
      <p:pic>
        <p:nvPicPr>
          <p:cNvPr id="6" name="Picture 5"/>
          <p:cNvPicPr>
            <a:picLocks noChangeAspect="1"/>
          </p:cNvPicPr>
          <p:nvPr/>
        </p:nvPicPr>
        <p:blipFill>
          <a:blip r:embed="rId2"/>
          <a:stretch>
            <a:fillRect/>
          </a:stretch>
        </p:blipFill>
        <p:spPr>
          <a:xfrm>
            <a:off x="5831780" y="1239966"/>
            <a:ext cx="5919961" cy="3692471"/>
          </a:xfrm>
          <a:prstGeom prst="rect">
            <a:avLst/>
          </a:prstGeom>
          <a:ln>
            <a:solidFill>
              <a:schemeClr val="tx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724939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Available Journeys</a:t>
            </a:r>
            <a:endParaRPr lang="en-GB" dirty="0"/>
          </a:p>
        </p:txBody>
      </p:sp>
      <p:sp>
        <p:nvSpPr>
          <p:cNvPr id="5" name="Content Placeholder 2"/>
          <p:cNvSpPr>
            <a:spLocks noGrp="1"/>
          </p:cNvSpPr>
          <p:nvPr>
            <p:ph idx="1"/>
          </p:nvPr>
        </p:nvSpPr>
        <p:spPr>
          <a:xfrm>
            <a:off x="504000" y="1512000"/>
            <a:ext cx="4895088" cy="4464000"/>
          </a:xfrm>
        </p:spPr>
        <p:txBody>
          <a:bodyPr/>
          <a:lstStyle/>
          <a:p>
            <a:r>
              <a:rPr lang="en-GB" dirty="0" smtClean="0"/>
              <a:t>We’re </a:t>
            </a:r>
            <a:r>
              <a:rPr lang="en-GB" dirty="0"/>
              <a:t>creating new </a:t>
            </a:r>
            <a:r>
              <a:rPr lang="en-GB" dirty="0" smtClean="0"/>
              <a:t>fault journeys </a:t>
            </a:r>
            <a:r>
              <a:rPr lang="en-GB" dirty="0"/>
              <a:t>for Ethernet throughout </a:t>
            </a:r>
            <a:r>
              <a:rPr lang="en-GB" dirty="0" smtClean="0"/>
              <a:t>2018-2019. </a:t>
            </a:r>
            <a:endParaRPr lang="en-GB" dirty="0"/>
          </a:p>
          <a:p>
            <a:endParaRPr lang="en-GB" dirty="0"/>
          </a:p>
          <a:p>
            <a:r>
              <a:rPr lang="en-GB" dirty="0"/>
              <a:t>Please visit our </a:t>
            </a:r>
            <a:r>
              <a:rPr lang="en-GB" dirty="0">
                <a:hlinkClick r:id="rId2"/>
              </a:rPr>
              <a:t>Transformed Ethernet </a:t>
            </a:r>
            <a:r>
              <a:rPr lang="en-GB" dirty="0" smtClean="0">
                <a:hlinkClick r:id="rId2"/>
              </a:rPr>
              <a:t>Diagnostic and Faulting page </a:t>
            </a:r>
            <a:r>
              <a:rPr lang="en-GB" dirty="0"/>
              <a:t>to learn more about the available journeys and functionality.</a:t>
            </a:r>
          </a:p>
        </p:txBody>
      </p:sp>
      <p:sp>
        <p:nvSpPr>
          <p:cNvPr id="4" name="Slide Number Placeholder 3">
            <a:extLst>
              <a:ext uri="{FF2B5EF4-FFF2-40B4-BE49-F238E27FC236}">
                <a16:creationId xmlns="" xmlns:a16="http://schemas.microsoft.com/office/drawing/2014/main" id="{CA322748-BAE1-44D3-997E-F960F3AEF446}"/>
              </a:ext>
            </a:extLst>
          </p:cNvPr>
          <p:cNvSpPr>
            <a:spLocks noGrp="1"/>
          </p:cNvSpPr>
          <p:nvPr>
            <p:ph type="sldNum" sz="quarter" idx="12"/>
          </p:nvPr>
        </p:nvSpPr>
        <p:spPr/>
        <p:txBody>
          <a:bodyPr/>
          <a:lstStyle/>
          <a:p>
            <a:fld id="{0B868178-02AE-42FC-958D-6B8F13B60175}" type="slidenum">
              <a:rPr lang="en-GB" smtClean="0"/>
              <a:t>6</a:t>
            </a:fld>
            <a:endParaRPr lang="en-GB"/>
          </a:p>
        </p:txBody>
      </p:sp>
      <p:pic>
        <p:nvPicPr>
          <p:cNvPr id="6" name="Picture 5"/>
          <p:cNvPicPr>
            <a:picLocks noChangeAspect="1"/>
          </p:cNvPicPr>
          <p:nvPr/>
        </p:nvPicPr>
        <p:blipFill>
          <a:blip r:embed="rId3"/>
          <a:stretch>
            <a:fillRect/>
          </a:stretch>
        </p:blipFill>
        <p:spPr>
          <a:xfrm>
            <a:off x="5379956" y="1509406"/>
            <a:ext cx="6479853" cy="4196350"/>
          </a:xfrm>
          <a:prstGeom prst="rect">
            <a:avLst/>
          </a:prstGeom>
          <a:ln>
            <a:solidFill>
              <a:schemeClr val="tx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220396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Pre-Requisites</a:t>
            </a:r>
            <a:endParaRPr lang="en-US" dirty="0"/>
          </a:p>
        </p:txBody>
      </p:sp>
      <p:sp>
        <p:nvSpPr>
          <p:cNvPr id="6" name="Content Placeholder 2"/>
          <p:cNvSpPr>
            <a:spLocks noGrp="1"/>
          </p:cNvSpPr>
          <p:nvPr>
            <p:ph idx="1"/>
          </p:nvPr>
        </p:nvSpPr>
        <p:spPr>
          <a:xfrm>
            <a:off x="503999" y="1260029"/>
            <a:ext cx="5111757" cy="4464000"/>
          </a:xfrm>
        </p:spPr>
        <p:txBody>
          <a:bodyPr/>
          <a:lstStyle/>
          <a:p>
            <a:r>
              <a:rPr lang="en-GB" b="1" dirty="0">
                <a:solidFill>
                  <a:schemeClr val="accent2"/>
                </a:solidFill>
                <a:latin typeface="+mj-lt"/>
              </a:rPr>
              <a:t>What do you need to </a:t>
            </a:r>
            <a:r>
              <a:rPr lang="en-GB" b="1" dirty="0" smtClean="0">
                <a:solidFill>
                  <a:schemeClr val="accent2"/>
                </a:solidFill>
                <a:latin typeface="+mj-lt"/>
              </a:rPr>
              <a:t>diagnose and raise an </a:t>
            </a:r>
            <a:r>
              <a:rPr lang="en-GB" b="1" dirty="0">
                <a:solidFill>
                  <a:schemeClr val="accent2"/>
                </a:solidFill>
                <a:latin typeface="+mj-lt"/>
              </a:rPr>
              <a:t>Ethernet </a:t>
            </a:r>
            <a:r>
              <a:rPr lang="en-GB" b="1" dirty="0" smtClean="0">
                <a:solidFill>
                  <a:schemeClr val="accent2"/>
                </a:solidFill>
                <a:latin typeface="+mj-lt"/>
              </a:rPr>
              <a:t>fault via </a:t>
            </a:r>
            <a:r>
              <a:rPr lang="en-GB" b="1" dirty="0">
                <a:solidFill>
                  <a:schemeClr val="accent2"/>
                </a:solidFill>
                <a:latin typeface="+mj-lt"/>
              </a:rPr>
              <a:t>the new journey</a:t>
            </a:r>
            <a:r>
              <a:rPr lang="en-GB" b="1" dirty="0" smtClean="0">
                <a:solidFill>
                  <a:schemeClr val="accent2"/>
                </a:solidFill>
                <a:latin typeface="+mj-lt"/>
              </a:rPr>
              <a:t>?</a:t>
            </a:r>
          </a:p>
          <a:p>
            <a:endParaRPr lang="en-GB" b="1" dirty="0">
              <a:solidFill>
                <a:schemeClr val="accent2"/>
              </a:solidFill>
              <a:latin typeface="+mj-lt"/>
            </a:endParaRPr>
          </a:p>
          <a:p>
            <a:pPr marL="285750" indent="-285750">
              <a:buFont typeface="Arial" panose="020B0604020202020204" pitchFamily="34" charset="0"/>
              <a:buChar char="•"/>
            </a:pPr>
            <a:r>
              <a:rPr lang="en-GB" dirty="0"/>
              <a:t>You need correct access and privileges, including My BT Wholesale (Business zone). If you don’t have this, please contact your company administrator to action.</a:t>
            </a:r>
          </a:p>
          <a:p>
            <a:pPr marL="285750" indent="-285750">
              <a:buFont typeface="Arial" panose="020B0604020202020204" pitchFamily="34" charset="0"/>
              <a:buChar char="•"/>
            </a:pPr>
            <a:r>
              <a:rPr lang="en-GB" dirty="0" smtClean="0"/>
              <a:t>You </a:t>
            </a:r>
            <a:r>
              <a:rPr lang="en-GB" dirty="0"/>
              <a:t>must be using a Windows machine and using the latest version of Internet Explorer, Chrome or Firefox.</a:t>
            </a:r>
          </a:p>
          <a:p>
            <a:pPr marL="285750" indent="-285750">
              <a:buFont typeface="Arial" panose="020B0604020202020204" pitchFamily="34" charset="0"/>
              <a:buChar char="•"/>
            </a:pPr>
            <a:r>
              <a:rPr lang="en-GB" dirty="0"/>
              <a:t>Mobile devices, Mac and Safari are not supported.</a:t>
            </a:r>
          </a:p>
          <a:p>
            <a:endParaRPr lang="en-GB" dirty="0"/>
          </a:p>
        </p:txBody>
      </p:sp>
      <p:sp>
        <p:nvSpPr>
          <p:cNvPr id="3" name="Slide Number Placeholder 2">
            <a:extLst>
              <a:ext uri="{FF2B5EF4-FFF2-40B4-BE49-F238E27FC236}">
                <a16:creationId xmlns="" xmlns:a16="http://schemas.microsoft.com/office/drawing/2014/main" id="{12E860D2-1E6F-458B-A775-E30BA5761535}"/>
              </a:ext>
            </a:extLst>
          </p:cNvPr>
          <p:cNvSpPr>
            <a:spLocks noGrp="1"/>
          </p:cNvSpPr>
          <p:nvPr>
            <p:ph type="sldNum" sz="quarter" idx="12"/>
          </p:nvPr>
        </p:nvSpPr>
        <p:spPr/>
        <p:txBody>
          <a:bodyPr/>
          <a:lstStyle/>
          <a:p>
            <a:fld id="{0B868178-02AE-42FC-958D-6B8F13B60175}" type="slidenum">
              <a:rPr lang="en-GB" smtClean="0"/>
              <a:t>7</a:t>
            </a:fld>
            <a:endParaRPr lang="en-GB"/>
          </a:p>
        </p:txBody>
      </p:sp>
      <p:pic>
        <p:nvPicPr>
          <p:cNvPr id="7" name="Picture 6"/>
          <p:cNvPicPr>
            <a:picLocks noChangeAspect="1"/>
          </p:cNvPicPr>
          <p:nvPr/>
        </p:nvPicPr>
        <p:blipFill>
          <a:blip r:embed="rId2"/>
          <a:stretch>
            <a:fillRect/>
          </a:stretch>
        </p:blipFill>
        <p:spPr>
          <a:xfrm>
            <a:off x="5806516" y="1260029"/>
            <a:ext cx="5929484" cy="3076790"/>
          </a:xfrm>
          <a:prstGeom prst="rect">
            <a:avLst/>
          </a:prstGeom>
          <a:ln>
            <a:solidFill>
              <a:schemeClr val="tx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564139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are the known </a:t>
            </a:r>
            <a:r>
              <a:rPr lang="en-US" dirty="0" smtClean="0"/>
              <a:t>issues?</a:t>
            </a:r>
            <a:endParaRPr lang="en-US" dirty="0"/>
          </a:p>
        </p:txBody>
      </p:sp>
      <p:sp>
        <p:nvSpPr>
          <p:cNvPr id="5" name="Content Placeholder 2"/>
          <p:cNvSpPr>
            <a:spLocks noGrp="1"/>
          </p:cNvSpPr>
          <p:nvPr>
            <p:ph idx="1"/>
          </p:nvPr>
        </p:nvSpPr>
        <p:spPr>
          <a:xfrm>
            <a:off x="503999" y="1512000"/>
            <a:ext cx="5255773" cy="4464000"/>
          </a:xfrm>
        </p:spPr>
        <p:txBody>
          <a:bodyPr/>
          <a:lstStyle/>
          <a:p>
            <a:r>
              <a:rPr lang="en-GB" sz="1600" b="1" dirty="0">
                <a:solidFill>
                  <a:schemeClr val="accent2"/>
                </a:solidFill>
                <a:latin typeface="+mj-lt"/>
              </a:rPr>
              <a:t>Switching Between Eco Plus and the new </a:t>
            </a:r>
            <a:r>
              <a:rPr lang="en-GB" sz="1600" b="1" dirty="0" smtClean="0">
                <a:solidFill>
                  <a:schemeClr val="accent2"/>
                </a:solidFill>
                <a:latin typeface="+mj-lt"/>
              </a:rPr>
              <a:t>diagnostic and fault journeys</a:t>
            </a:r>
            <a:endParaRPr lang="en-GB" sz="1600" b="1" dirty="0">
              <a:solidFill>
                <a:schemeClr val="accent2"/>
              </a:solidFill>
              <a:latin typeface="+mj-lt"/>
            </a:endParaRPr>
          </a:p>
          <a:p>
            <a:r>
              <a:rPr lang="en-GB" sz="1600" dirty="0" smtClean="0"/>
              <a:t> </a:t>
            </a:r>
            <a:endParaRPr lang="en-GB" sz="1600" dirty="0"/>
          </a:p>
          <a:p>
            <a:r>
              <a:rPr lang="en-GB" sz="1600" dirty="0" smtClean="0"/>
              <a:t>Until all the journeys become available on Business Zone, you will need to carry out functions, such as cancelling and amending faults, on Eco Plus.</a:t>
            </a:r>
          </a:p>
          <a:p>
            <a:endParaRPr lang="en-GB" sz="1600" dirty="0"/>
          </a:p>
          <a:p>
            <a:r>
              <a:rPr lang="en-GB" sz="1600" dirty="0" smtClean="0"/>
              <a:t>A timeline of what journeys will become available for which products can be viewed on our </a:t>
            </a:r>
            <a:r>
              <a:rPr lang="en-GB" sz="1600" dirty="0">
                <a:hlinkClick r:id="rId2"/>
              </a:rPr>
              <a:t>Transformed Ethernet Diagnostic and Faulting</a:t>
            </a:r>
            <a:r>
              <a:rPr lang="en-GB" sz="1600" dirty="0"/>
              <a:t> </a:t>
            </a:r>
            <a:r>
              <a:rPr lang="en-GB" sz="1600" dirty="0" smtClean="0"/>
              <a:t>page.</a:t>
            </a:r>
            <a:r>
              <a:rPr lang="en-GB" sz="1600" dirty="0" smtClean="0">
                <a:hlinkClick r:id="rId2"/>
              </a:rPr>
              <a:t> </a:t>
            </a:r>
            <a:endParaRPr lang="en-GB" sz="1600" dirty="0"/>
          </a:p>
          <a:p>
            <a:endParaRPr lang="en-GB" sz="1600" dirty="0"/>
          </a:p>
        </p:txBody>
      </p:sp>
      <p:sp>
        <p:nvSpPr>
          <p:cNvPr id="3" name="Rectangle 2"/>
          <p:cNvSpPr/>
          <p:nvPr/>
        </p:nvSpPr>
        <p:spPr>
          <a:xfrm>
            <a:off x="7695024" y="2105723"/>
            <a:ext cx="563158" cy="1632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394"/>
          </a:p>
        </p:txBody>
      </p:sp>
      <p:sp>
        <p:nvSpPr>
          <p:cNvPr id="9" name="Rectangle 8"/>
          <p:cNvSpPr/>
          <p:nvPr/>
        </p:nvSpPr>
        <p:spPr>
          <a:xfrm>
            <a:off x="8040439" y="1165766"/>
            <a:ext cx="563158" cy="1632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2394"/>
          </a:p>
        </p:txBody>
      </p:sp>
      <p:sp>
        <p:nvSpPr>
          <p:cNvPr id="4" name="Slide Number Placeholder 3">
            <a:extLst>
              <a:ext uri="{FF2B5EF4-FFF2-40B4-BE49-F238E27FC236}">
                <a16:creationId xmlns="" xmlns:a16="http://schemas.microsoft.com/office/drawing/2014/main" id="{51945779-2C62-4709-A942-ECDF967A3016}"/>
              </a:ext>
            </a:extLst>
          </p:cNvPr>
          <p:cNvSpPr>
            <a:spLocks noGrp="1"/>
          </p:cNvSpPr>
          <p:nvPr>
            <p:ph type="sldNum" sz="quarter" idx="12"/>
          </p:nvPr>
        </p:nvSpPr>
        <p:spPr/>
        <p:txBody>
          <a:bodyPr/>
          <a:lstStyle/>
          <a:p>
            <a:fld id="{0B868178-02AE-42FC-958D-6B8F13B60175}" type="slidenum">
              <a:rPr lang="en-GB" smtClean="0"/>
              <a:t>8</a:t>
            </a:fld>
            <a:endParaRPr lang="en-GB"/>
          </a:p>
        </p:txBody>
      </p:sp>
      <p:pic>
        <p:nvPicPr>
          <p:cNvPr id="7" name="Picture 6"/>
          <p:cNvPicPr>
            <a:picLocks noChangeAspect="1"/>
          </p:cNvPicPr>
          <p:nvPr/>
        </p:nvPicPr>
        <p:blipFill rotWithShape="1">
          <a:blip r:embed="rId3"/>
          <a:srcRect l="2689"/>
          <a:stretch/>
        </p:blipFill>
        <p:spPr>
          <a:xfrm>
            <a:off x="6049173" y="1512000"/>
            <a:ext cx="5813077" cy="2616907"/>
          </a:xfrm>
          <a:prstGeom prst="rect">
            <a:avLst/>
          </a:prstGeom>
          <a:ln>
            <a:solidFill>
              <a:schemeClr val="tx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080879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224706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BT_ppt_widescreen_mountain(calibri)">
  <a:themeElements>
    <a:clrScheme name="Red&amp;White - BT">
      <a:dk1>
        <a:sysClr val="windowText" lastClr="000000"/>
      </a:dk1>
      <a:lt1>
        <a:sysClr val="window" lastClr="FFFFFF"/>
      </a:lt1>
      <a:dk2>
        <a:srgbClr val="333333"/>
      </a:dk2>
      <a:lt2>
        <a:srgbClr val="666666"/>
      </a:lt2>
      <a:accent1>
        <a:srgbClr val="6400AA"/>
      </a:accent1>
      <a:accent2>
        <a:srgbClr val="E60050"/>
      </a:accent2>
      <a:accent3>
        <a:srgbClr val="00A0D6"/>
      </a:accent3>
      <a:accent4>
        <a:srgbClr val="7F7F7F"/>
      </a:accent4>
      <a:accent5>
        <a:srgbClr val="CCCCCF"/>
      </a:accent5>
      <a:accent6>
        <a:srgbClr val="E5E5E5"/>
      </a:accent6>
      <a:hlink>
        <a:srgbClr val="6400AA"/>
      </a:hlink>
      <a:folHlink>
        <a:srgbClr val="E60050"/>
      </a:folHlink>
    </a:clrScheme>
    <a:fontScheme name="Custom 8">
      <a:majorFont>
        <a:latin typeface="BT Font"/>
        <a:ea typeface=""/>
        <a:cs typeface=""/>
      </a:majorFont>
      <a:minorFont>
        <a:latin typeface="BT Font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3175">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defRPr sz="1500" dirty="0" err="1" smtClean="0"/>
        </a:defPPr>
      </a:lstStyle>
    </a:txDef>
  </a:objectDefaults>
  <a:extraClrSchemeLst/>
  <a:extLst>
    <a:ext uri="{05A4C25C-085E-4340-85A3-A5531E510DB2}">
      <thm15:themeFamily xmlns:thm15="http://schemas.microsoft.com/office/thememl/2012/main" name="Wholesale_ppt_widescreen_girl(calibri) v2.potx" id="{C448B05E-C8BD-4391-B322-DA6525E2FEDA}" vid="{C47FAC62-395D-43EB-85D0-381E720C183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mso-contentType ?>
<customXsn xmlns="http://schemas.microsoft.com/office/2006/metadata/customXsn">
  <xsnLocation/>
  <cached>True</cached>
  <openByDefault>False</openByDefault>
  <xsnScope/>
</customXsn>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BT Default Item" ma:contentTypeID="0x0101005EEE68971716474CABDF87371185FDEC00EC6EA5ED20A94112869E9D0DC08914F4004EF91AE7B41FFE4B98638A54769D6369" ma:contentTypeVersion="7" ma:contentTypeDescription="Default item with a two year maximum retention period." ma:contentTypeScope="" ma:versionID="d51b3efb7335dd333fac181dfb056291">
  <xsd:schema xmlns:xsd="http://www.w3.org/2001/XMLSchema" xmlns:xs="http://www.w3.org/2001/XMLSchema" xmlns:p="http://schemas.microsoft.com/office/2006/metadata/properties" xmlns:ns2="e0e35bac-e255-4a69-af54-5f01336af94f" targetNamespace="http://schemas.microsoft.com/office/2006/metadata/properties" ma:root="true" ma:fieldsID="5c1507d4255bdab5ec46d5d5fe275eec" ns2:_="">
    <xsd:import namespace="e0e35bac-e255-4a69-af54-5f01336af94f"/>
    <xsd:element name="properties">
      <xsd:complexType>
        <xsd:sequence>
          <xsd:element name="documentManagement">
            <xsd:complexType>
              <xsd:all>
                <xsd:element ref="ns2:_dlc_DocId" minOccurs="0"/>
                <xsd:element ref="ns2:_dlc_DocIdUrl" minOccurs="0"/>
                <xsd:element ref="ns2:_dlc_DocIdPersistId" minOccurs="0"/>
                <xsd:element ref="ns2:TaxCatchAll" minOccurs="0"/>
                <xsd:element ref="ns2:TaxCatchAllLabel" minOccurs="0"/>
                <xsd:element ref="ns2:BT_x0020_Document_x0020_Owner" minOccurs="0"/>
                <xsd:element ref="ns2:BT_x0020_Data_x0020_Classifi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0e35bac-e255-4a69-af54-5f01336af94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1" nillable="true" ma:displayName="Taxonomy Catch All Column" ma:hidden="true" ma:list="{ef1872e0-c72b-4e4c-b8b0-bd8294da4d60}" ma:internalName="TaxCatchAll" ma:showField="CatchAllData" ma:web="4d2034c9-91b8-4234-aa3d-3fc7ed4c99ff">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Taxonomy Catch All Column1" ma:hidden="true" ma:list="{ef1872e0-c72b-4e4c-b8b0-bd8294da4d60}" ma:internalName="TaxCatchAllLabel" ma:readOnly="true" ma:showField="CatchAllDataLabel" ma:web="4d2034c9-91b8-4234-aa3d-3fc7ed4c99ff">
      <xsd:complexType>
        <xsd:complexContent>
          <xsd:extension base="dms:MultiChoiceLookup">
            <xsd:sequence>
              <xsd:element name="Value" type="dms:Lookup" maxOccurs="unbounded" minOccurs="0" nillable="true"/>
            </xsd:sequence>
          </xsd:extension>
        </xsd:complexContent>
      </xsd:complexType>
    </xsd:element>
    <xsd:element name="BT_x0020_Document_x0020_Owner" ma:index="13" nillable="true" ma:displayName="BT Content Owner" ma:list="UserInfo" ma:SharePointGroup="0" ma:internalName="BT_x0020_Document_x0020_Owner"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BT_x0020_Data_x0020_Classification" ma:index="14" nillable="true" ma:displayName="BT Data Classification" ma:default="In Confidence" ma:description="To understand more about BT Data Classifications: https://office.bt.com/sites/BTFixIt/Lists/How%20To%20Articles/DispForm_Cust.aspx?ID=1937&#10;&#10;Please note that data classified as IN STRICTEST CONFIDENCE must be encrypted before it is uploaded to office.bt.com.&#10;&#10;To understand how to easily encrypt IN STRICTEST CONFIDENCE information: https://office.bt.com/sites/BTFixIt/SitePages/view.aspx?article=11561" ma:format="Dropdown" ma:internalName="BT_x0020_Data_x0020_Classification">
      <xsd:simpleType>
        <xsd:restriction base="dms:Choice">
          <xsd:enumeration value="Public"/>
          <xsd:enumeration value="BT Internal"/>
          <xsd:enumeration value="In Confidence"/>
          <xsd:enumeration value="In Strictest Confidenc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SharedContentType xmlns="Microsoft.SharePoint.Taxonomy.ContentTypeSync" SourceId="242584ab-b7b4-45ad-9c64-f936d5cb8ab7" ContentTypeId="0x0101005EEE68971716474CABDF87371185FDEC00EC6EA5ED20A94112869E9D0DC08914F4" PreviousValue="false"/>
</file>

<file path=customXml/item6.xml><?xml version="1.0" encoding="utf-8"?>
<p:properties xmlns:p="http://schemas.microsoft.com/office/2006/metadata/properties" xmlns:xsi="http://www.w3.org/2001/XMLSchema-instance" xmlns:pc="http://schemas.microsoft.com/office/infopath/2007/PartnerControls">
  <documentManagement>
    <BT_x0020_Document_x0020_Owner xmlns="e0e35bac-e255-4a69-af54-5f01336af94f">
      <UserInfo>
        <DisplayName/>
        <AccountId xsi:nil="true"/>
        <AccountType/>
      </UserInfo>
    </BT_x0020_Document_x0020_Owner>
    <BT_x0020_Data_x0020_Classification xmlns="e0e35bac-e255-4a69-af54-5f01336af94f">In Confidence</BT_x0020_Data_x0020_Classification>
    <TaxCatchAll xmlns="e0e35bac-e255-4a69-af54-5f01336af94f"/>
    <_dlc_DocId xmlns="e0e35bac-e255-4a69-af54-5f01336af94f">7VXXFWY7MVTT-6-2673</_dlc_DocId>
    <_dlc_DocIdUrl xmlns="e0e35bac-e255-4a69-af54-5f01336af94f">
      <Url>https://office.bt.com/sites/BTW_Content/_layouts/DocIdRedir.aspx?ID=7VXXFWY7MVTT-6-2673</Url>
      <Description>7VXXFWY7MVTT-6-2673</Description>
    </_dlc_DocIdUrl>
  </documentManagement>
</p:properties>
</file>

<file path=customXml/itemProps1.xml><?xml version="1.0" encoding="utf-8"?>
<ds:datastoreItem xmlns:ds="http://schemas.openxmlformats.org/officeDocument/2006/customXml" ds:itemID="{BE3999AA-2557-4079-83BB-C691CC0F3A32}">
  <ds:schemaRefs>
    <ds:schemaRef ds:uri="http://schemas.microsoft.com/sharepoint/events"/>
  </ds:schemaRefs>
</ds:datastoreItem>
</file>

<file path=customXml/itemProps2.xml><?xml version="1.0" encoding="utf-8"?>
<ds:datastoreItem xmlns:ds="http://schemas.openxmlformats.org/officeDocument/2006/customXml" ds:itemID="{61284BFA-8ECE-4D4D-BC5F-8783ED16A78E}">
  <ds:schemaRefs>
    <ds:schemaRef ds:uri="http://schemas.microsoft.com/office/2006/metadata/customXsn"/>
  </ds:schemaRefs>
</ds:datastoreItem>
</file>

<file path=customXml/itemProps3.xml><?xml version="1.0" encoding="utf-8"?>
<ds:datastoreItem xmlns:ds="http://schemas.openxmlformats.org/officeDocument/2006/customXml" ds:itemID="{7B4431B2-E971-4C23-B02E-4D956B95CA4F}">
  <ds:schemaRefs>
    <ds:schemaRef ds:uri="http://schemas.microsoft.com/sharepoint/v3/contenttype/forms"/>
  </ds:schemaRefs>
</ds:datastoreItem>
</file>

<file path=customXml/itemProps4.xml><?xml version="1.0" encoding="utf-8"?>
<ds:datastoreItem xmlns:ds="http://schemas.openxmlformats.org/officeDocument/2006/customXml" ds:itemID="{21F6AE9E-3EE5-4930-B129-3CBE5CBB113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0e35bac-e255-4a69-af54-5f01336af94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43ACBE0C-AC66-4F21-BFFF-89A65B8EAD7C}">
  <ds:schemaRefs>
    <ds:schemaRef ds:uri="Microsoft.SharePoint.Taxonomy.ContentTypeSync"/>
  </ds:schemaRefs>
</ds:datastoreItem>
</file>

<file path=customXml/itemProps6.xml><?xml version="1.0" encoding="utf-8"?>
<ds:datastoreItem xmlns:ds="http://schemas.openxmlformats.org/officeDocument/2006/customXml" ds:itemID="{BDB5D5CC-B2CB-4505-BB9F-C0188E3D8F4D}">
  <ds:schemaRefs>
    <ds:schemaRef ds:uri="http://purl.org/dc/dcmitype/"/>
    <ds:schemaRef ds:uri="http://schemas.microsoft.com/office/2006/documentManagement/types"/>
    <ds:schemaRef ds:uri="http://purl.org/dc/elements/1.1/"/>
    <ds:schemaRef ds:uri="e0e35bac-e255-4a69-af54-5f01336af94f"/>
    <ds:schemaRef ds:uri="http://schemas.microsoft.com/office/2006/metadata/properties"/>
    <ds:schemaRef ds:uri="http://purl.org/dc/term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Wholesale_ppt_widescreen_girl(calibri)v2</Template>
  <TotalTime>1803</TotalTime>
  <Words>412</Words>
  <Application>Microsoft Office PowerPoint</Application>
  <PresentationFormat>Custom</PresentationFormat>
  <Paragraphs>62</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BT Font</vt:lpstr>
      <vt:lpstr>BT Font Light</vt:lpstr>
      <vt:lpstr>Calibri</vt:lpstr>
      <vt:lpstr>Calibri Light</vt:lpstr>
      <vt:lpstr>BT_ppt_widescreen_mountain(calibri)</vt:lpstr>
      <vt:lpstr>An Introduction to the Business Zone Ethernet Diagnostic and Fault Journeys</vt:lpstr>
      <vt:lpstr>Contents</vt:lpstr>
      <vt:lpstr>Version Control</vt:lpstr>
      <vt:lpstr>Introduction</vt:lpstr>
      <vt:lpstr>Introduction - continued</vt:lpstr>
      <vt:lpstr>Available Journeys</vt:lpstr>
      <vt:lpstr>Pre-Requisites</vt:lpstr>
      <vt:lpstr>What are the known issues?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Zone Ethernet Cancel Order Journey – User Guide</dc:title>
  <dc:creator>James Winkley</dc:creator>
  <cp:lastModifiedBy>Sheady,N,Nathan,KGM2 R</cp:lastModifiedBy>
  <cp:revision>51</cp:revision>
  <dcterms:created xsi:type="dcterms:W3CDTF">2017-11-04T08:36:27Z</dcterms:created>
  <dcterms:modified xsi:type="dcterms:W3CDTF">2018-03-01T11:51:00Z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0x0101005EEE68971716474CABDF87371185FDEC00EC6EA5ED20A94112869E9D0DC08914F4004EF91AE7B41FFE4B98638A54769D6369</vt:lpwstr>
  </property>
  <property fmtid="{D5CDD505-2E9C-101B-9397-08002B2CF9AE}" pid="3" name="_dlc_DocIdItemGuid">
    <vt:lpwstr>9200e383-42d6-4d3e-a7d6-c33b5f46f183</vt:lpwstr>
  </property>
</Properties>
</file>