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03" r:id="rId5"/>
    <p:sldId id="353" r:id="rId6"/>
    <p:sldId id="352" r:id="rId7"/>
    <p:sldId id="311" r:id="rId8"/>
    <p:sldId id="312" r:id="rId9"/>
    <p:sldId id="334" r:id="rId10"/>
    <p:sldId id="313" r:id="rId11"/>
    <p:sldId id="335" r:id="rId12"/>
    <p:sldId id="337" r:id="rId13"/>
    <p:sldId id="316" r:id="rId14"/>
    <p:sldId id="351" r:id="rId15"/>
    <p:sldId id="338" r:id="rId16"/>
    <p:sldId id="339" r:id="rId17"/>
    <p:sldId id="257" r:id="rId18"/>
  </p:sldIdLst>
  <p:sldSz cx="12160250" cy="68405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very,L,Laura,NKF72 R" initials="AR" lastIdx="1" clrIdx="0">
    <p:extLst>
      <p:ext uri="{19B8F6BF-5375-455C-9EA6-DF929625EA0E}">
        <p15:presenceInfo xmlns:p15="http://schemas.microsoft.com/office/powerpoint/2012/main" userId="S-1-5-21-1275210071-2000478354-682003330-4715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50"/>
    <a:srgbClr val="6666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89100"/>
  </p:normalViewPr>
  <p:slideViewPr>
    <p:cSldViewPr showGuides="1">
      <p:cViewPr varScale="1">
        <p:scale>
          <a:sx n="64" d="100"/>
          <a:sy n="64" d="100"/>
        </p:scale>
        <p:origin x="608" y="36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>
      <p:cViewPr varScale="1">
        <p:scale>
          <a:sx n="148" d="100"/>
          <a:sy n="148" d="100"/>
        </p:scale>
        <p:origin x="5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cha,Z,Zahid,NKE6 R" userId="9276d639-dfc2-4712-8d62-f7795f1178ca" providerId="ADAL" clId="{83CFC7E4-EA18-4D4D-8563-162D005D78EB}"/>
    <pc:docChg chg="undo redo custSel delSld modSld sldOrd">
      <pc:chgData name="Atcha,Z,Zahid,NKE6 R" userId="9276d639-dfc2-4712-8d62-f7795f1178ca" providerId="ADAL" clId="{83CFC7E4-EA18-4D4D-8563-162D005D78EB}" dt="2021-10-04T15:43:26.282" v="4230" actId="12"/>
      <pc:docMkLst>
        <pc:docMk/>
      </pc:docMkLst>
      <pc:sldChg chg="modSp mod">
        <pc:chgData name="Atcha,Z,Zahid,NKE6 R" userId="9276d639-dfc2-4712-8d62-f7795f1178ca" providerId="ADAL" clId="{83CFC7E4-EA18-4D4D-8563-162D005D78EB}" dt="2021-10-04T09:40:59.483" v="84" actId="20577"/>
        <pc:sldMkLst>
          <pc:docMk/>
          <pc:sldMk cId="1377467" sldId="303"/>
        </pc:sldMkLst>
        <pc:spChg chg="mod">
          <ac:chgData name="Atcha,Z,Zahid,NKE6 R" userId="9276d639-dfc2-4712-8d62-f7795f1178ca" providerId="ADAL" clId="{83CFC7E4-EA18-4D4D-8563-162D005D78EB}" dt="2021-10-04T09:40:43.826" v="61" actId="20577"/>
          <ac:spMkLst>
            <pc:docMk/>
            <pc:sldMk cId="1377467" sldId="303"/>
            <ac:spMk id="2" creationId="{EDBCF253-B1E4-E242-8118-44AF395E4548}"/>
          </ac:spMkLst>
        </pc:spChg>
        <pc:spChg chg="mod">
          <ac:chgData name="Atcha,Z,Zahid,NKE6 R" userId="9276d639-dfc2-4712-8d62-f7795f1178ca" providerId="ADAL" clId="{83CFC7E4-EA18-4D4D-8563-162D005D78EB}" dt="2021-10-04T09:40:59.483" v="84" actId="20577"/>
          <ac:spMkLst>
            <pc:docMk/>
            <pc:sldMk cId="1377467" sldId="303"/>
            <ac:spMk id="3" creationId="{8AEB226E-098B-FC40-BFA6-6962E3EB76B3}"/>
          </ac:spMkLst>
        </pc:spChg>
      </pc:sldChg>
      <pc:sldChg chg="addSp delSp modSp mod">
        <pc:chgData name="Atcha,Z,Zahid,NKE6 R" userId="9276d639-dfc2-4712-8d62-f7795f1178ca" providerId="ADAL" clId="{83CFC7E4-EA18-4D4D-8563-162D005D78EB}" dt="2021-10-04T15:25:35.725" v="3994" actId="478"/>
        <pc:sldMkLst>
          <pc:docMk/>
          <pc:sldMk cId="3340247195" sldId="311"/>
        </pc:sldMkLst>
        <pc:spChg chg="del">
          <ac:chgData name="Atcha,Z,Zahid,NKE6 R" userId="9276d639-dfc2-4712-8d62-f7795f1178ca" providerId="ADAL" clId="{83CFC7E4-EA18-4D4D-8563-162D005D78EB}" dt="2021-10-04T15:25:34.155" v="3993" actId="478"/>
          <ac:spMkLst>
            <pc:docMk/>
            <pc:sldMk cId="3340247195" sldId="311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83CFC7E4-EA18-4D4D-8563-162D005D78EB}" dt="2021-10-04T10:04:15.259" v="341" actId="14100"/>
          <ac:spMkLst>
            <pc:docMk/>
            <pc:sldMk cId="3340247195" sldId="311"/>
            <ac:spMk id="6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5:25:31.687" v="3992" actId="20577"/>
          <ac:spMkLst>
            <pc:docMk/>
            <pc:sldMk cId="3340247195" sldId="311"/>
            <ac:spMk id="14" creationId="{FF8301DC-DA15-4CD9-B208-A2DD168F300B}"/>
          </ac:spMkLst>
        </pc:spChg>
        <pc:spChg chg="add del mod">
          <ac:chgData name="Atcha,Z,Zahid,NKE6 R" userId="9276d639-dfc2-4712-8d62-f7795f1178ca" providerId="ADAL" clId="{83CFC7E4-EA18-4D4D-8563-162D005D78EB}" dt="2021-10-04T15:25:35.725" v="3994" actId="478"/>
          <ac:spMkLst>
            <pc:docMk/>
            <pc:sldMk cId="3340247195" sldId="311"/>
            <ac:spMk id="16" creationId="{7D9EBCAA-E98C-4DE3-95B1-136A24EDF3C8}"/>
          </ac:spMkLst>
        </pc:spChg>
        <pc:picChg chg="add del mod">
          <ac:chgData name="Atcha,Z,Zahid,NKE6 R" userId="9276d639-dfc2-4712-8d62-f7795f1178ca" providerId="ADAL" clId="{83CFC7E4-EA18-4D4D-8563-162D005D78EB}" dt="2021-10-04T09:56:41.615" v="120" actId="22"/>
          <ac:picMkLst>
            <pc:docMk/>
            <pc:sldMk cId="3340247195" sldId="311"/>
            <ac:picMk id="5" creationId="{29A45913-7120-4B38-89E6-1C994EA4D73A}"/>
          </ac:picMkLst>
        </pc:picChg>
        <pc:picChg chg="add del mod">
          <ac:chgData name="Atcha,Z,Zahid,NKE6 R" userId="9276d639-dfc2-4712-8d62-f7795f1178ca" providerId="ADAL" clId="{83CFC7E4-EA18-4D4D-8563-162D005D78EB}" dt="2021-10-04T10:01:09.895" v="252" actId="478"/>
          <ac:picMkLst>
            <pc:docMk/>
            <pc:sldMk cId="3340247195" sldId="311"/>
            <ac:picMk id="7" creationId="{00000000-0000-0000-0000-000000000000}"/>
          </ac:picMkLst>
        </pc:picChg>
        <pc:picChg chg="add del mod">
          <ac:chgData name="Atcha,Z,Zahid,NKE6 R" userId="9276d639-dfc2-4712-8d62-f7795f1178ca" providerId="ADAL" clId="{83CFC7E4-EA18-4D4D-8563-162D005D78EB}" dt="2021-10-04T09:57:22.364" v="210" actId="478"/>
          <ac:picMkLst>
            <pc:docMk/>
            <pc:sldMk cId="3340247195" sldId="311"/>
            <ac:picMk id="9" creationId="{3981B463-7518-4FDF-945E-893296A1DA8C}"/>
          </ac:picMkLst>
        </pc:picChg>
        <pc:picChg chg="add del mod">
          <ac:chgData name="Atcha,Z,Zahid,NKE6 R" userId="9276d639-dfc2-4712-8d62-f7795f1178ca" providerId="ADAL" clId="{83CFC7E4-EA18-4D4D-8563-162D005D78EB}" dt="2021-10-04T09:59:33.947" v="245" actId="478"/>
          <ac:picMkLst>
            <pc:docMk/>
            <pc:sldMk cId="3340247195" sldId="311"/>
            <ac:picMk id="11" creationId="{2610570C-1E2C-49AC-A925-6AEFCFAC11F1}"/>
          </ac:picMkLst>
        </pc:picChg>
        <pc:picChg chg="add mod">
          <ac:chgData name="Atcha,Z,Zahid,NKE6 R" userId="9276d639-dfc2-4712-8d62-f7795f1178ca" providerId="ADAL" clId="{83CFC7E4-EA18-4D4D-8563-162D005D78EB}" dt="2021-10-04T10:01:27.498" v="285" actId="14100"/>
          <ac:picMkLst>
            <pc:docMk/>
            <pc:sldMk cId="3340247195" sldId="311"/>
            <ac:picMk id="13" creationId="{EC0FD9DE-FBA3-4B27-BEA1-9E236C253BBF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3:26.282" v="4230" actId="12"/>
        <pc:sldMkLst>
          <pc:docMk/>
          <pc:sldMk cId="2163609036" sldId="312"/>
        </pc:sldMkLst>
        <pc:spChg chg="mod">
          <ac:chgData name="Atcha,Z,Zahid,NKE6 R" userId="9276d639-dfc2-4712-8d62-f7795f1178ca" providerId="ADAL" clId="{83CFC7E4-EA18-4D4D-8563-162D005D78EB}" dt="2021-10-04T10:06:14.569" v="603" actId="14100"/>
          <ac:spMkLst>
            <pc:docMk/>
            <pc:sldMk cId="2163609036" sldId="312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83CFC7E4-EA18-4D4D-8563-162D005D78EB}" dt="2021-10-04T15:43:26.282" v="4230" actId="12"/>
          <ac:spMkLst>
            <pc:docMk/>
            <pc:sldMk cId="2163609036" sldId="312"/>
            <ac:spMk id="6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0:10:37.043" v="659" actId="1036"/>
          <ac:spMkLst>
            <pc:docMk/>
            <pc:sldMk cId="2163609036" sldId="312"/>
            <ac:spMk id="8" creationId="{62902B68-C8DC-4B22-A30B-20828DF12CC1}"/>
          </ac:spMkLst>
        </pc:spChg>
        <pc:picChg chg="add mod">
          <ac:chgData name="Atcha,Z,Zahid,NKE6 R" userId="9276d639-dfc2-4712-8d62-f7795f1178ca" providerId="ADAL" clId="{83CFC7E4-EA18-4D4D-8563-162D005D78EB}" dt="2021-10-04T10:09:20.715" v="627" actId="14100"/>
          <ac:picMkLst>
            <pc:docMk/>
            <pc:sldMk cId="2163609036" sldId="312"/>
            <ac:picMk id="5" creationId="{84EA2956-B867-4557-8775-BE5E3B4F9950}"/>
          </ac:picMkLst>
        </pc:picChg>
        <pc:picChg chg="del mod">
          <ac:chgData name="Atcha,Z,Zahid,NKE6 R" userId="9276d639-dfc2-4712-8d62-f7795f1178ca" providerId="ADAL" clId="{83CFC7E4-EA18-4D4D-8563-162D005D78EB}" dt="2021-10-04T10:08:40.186" v="619" actId="478"/>
          <ac:picMkLst>
            <pc:docMk/>
            <pc:sldMk cId="2163609036" sldId="312"/>
            <ac:picMk id="9" creationId="{00000000-0000-0000-0000-000000000000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3:14.229" v="4218" actId="20577"/>
        <pc:sldMkLst>
          <pc:docMk/>
          <pc:sldMk cId="461648899" sldId="313"/>
        </pc:sldMkLst>
        <pc:spChg chg="del mod">
          <ac:chgData name="Atcha,Z,Zahid,NKE6 R" userId="9276d639-dfc2-4712-8d62-f7795f1178ca" providerId="ADAL" clId="{83CFC7E4-EA18-4D4D-8563-162D005D78EB}" dt="2021-10-04T10:15:49.015" v="727" actId="478"/>
          <ac:spMkLst>
            <pc:docMk/>
            <pc:sldMk cId="461648899" sldId="313"/>
            <ac:spMk id="2" creationId="{D185F11C-7BAA-49BD-98D2-3C7D2F3BE5FC}"/>
          </ac:spMkLst>
        </pc:spChg>
        <pc:spChg chg="add del mod">
          <ac:chgData name="Atcha,Z,Zahid,NKE6 R" userId="9276d639-dfc2-4712-8d62-f7795f1178ca" providerId="ADAL" clId="{83CFC7E4-EA18-4D4D-8563-162D005D78EB}" dt="2021-10-04T10:15:51.180" v="728" actId="478"/>
          <ac:spMkLst>
            <pc:docMk/>
            <pc:sldMk cId="461648899" sldId="313"/>
            <ac:spMk id="5" creationId="{3CC92303-A587-467F-9AF2-009C66970324}"/>
          </ac:spMkLst>
        </pc:spChg>
        <pc:spChg chg="mod">
          <ac:chgData name="Atcha,Z,Zahid,NKE6 R" userId="9276d639-dfc2-4712-8d62-f7795f1178ca" providerId="ADAL" clId="{83CFC7E4-EA18-4D4D-8563-162D005D78EB}" dt="2021-10-04T10:17:08.253" v="749" actId="21"/>
          <ac:spMkLst>
            <pc:docMk/>
            <pc:sldMk cId="461648899" sldId="313"/>
            <ac:spMk id="7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5:19.901" v="724" actId="478"/>
          <ac:spMkLst>
            <pc:docMk/>
            <pc:sldMk cId="461648899" sldId="313"/>
            <ac:spMk id="10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0:15:52.415" v="729"/>
          <ac:spMkLst>
            <pc:docMk/>
            <pc:sldMk cId="461648899" sldId="313"/>
            <ac:spMk id="11" creationId="{83F7121C-CC1D-4FD4-BB82-AC5C5B648A9B}"/>
          </ac:spMkLst>
        </pc:spChg>
        <pc:spChg chg="add mod">
          <ac:chgData name="Atcha,Z,Zahid,NKE6 R" userId="9276d639-dfc2-4712-8d62-f7795f1178ca" providerId="ADAL" clId="{83CFC7E4-EA18-4D4D-8563-162D005D78EB}" dt="2021-10-04T15:43:14.229" v="4218" actId="20577"/>
          <ac:spMkLst>
            <pc:docMk/>
            <pc:sldMk cId="461648899" sldId="313"/>
            <ac:spMk id="12" creationId="{959B1593-0017-4BDB-B9C2-E577E9AD4E3C}"/>
          </ac:spMkLst>
        </pc:spChg>
        <pc:spChg chg="add mod">
          <ac:chgData name="Atcha,Z,Zahid,NKE6 R" userId="9276d639-dfc2-4712-8d62-f7795f1178ca" providerId="ADAL" clId="{83CFC7E4-EA18-4D4D-8563-162D005D78EB}" dt="2021-10-04T10:17:35.902" v="782" actId="1038"/>
          <ac:spMkLst>
            <pc:docMk/>
            <pc:sldMk cId="461648899" sldId="313"/>
            <ac:spMk id="13" creationId="{9612C95F-A020-4F3A-BB90-7FAD6FB9ACE0}"/>
          </ac:spMkLst>
        </pc:spChg>
        <pc:picChg chg="add del">
          <ac:chgData name="Atcha,Z,Zahid,NKE6 R" userId="9276d639-dfc2-4712-8d62-f7795f1178ca" providerId="ADAL" clId="{83CFC7E4-EA18-4D4D-8563-162D005D78EB}" dt="2021-10-04T10:15:17.353" v="722" actId="478"/>
          <ac:picMkLst>
            <pc:docMk/>
            <pc:sldMk cId="461648899" sldId="313"/>
            <ac:picMk id="8" creationId="{00000000-0000-0000-0000-000000000000}"/>
          </ac:picMkLst>
        </pc:picChg>
        <pc:picChg chg="add mod">
          <ac:chgData name="Atcha,Z,Zahid,NKE6 R" userId="9276d639-dfc2-4712-8d62-f7795f1178ca" providerId="ADAL" clId="{83CFC7E4-EA18-4D4D-8563-162D005D78EB}" dt="2021-10-04T10:15:21.841" v="725"/>
          <ac:picMkLst>
            <pc:docMk/>
            <pc:sldMk cId="461648899" sldId="313"/>
            <ac:picMk id="9" creationId="{214DB1F3-5D28-4DF5-BE04-7F8C9D7365AB}"/>
          </ac:picMkLst>
        </pc:picChg>
      </pc:sldChg>
      <pc:sldChg chg="addSp delSp modSp del mod">
        <pc:chgData name="Atcha,Z,Zahid,NKE6 R" userId="9276d639-dfc2-4712-8d62-f7795f1178ca" providerId="ADAL" clId="{83CFC7E4-EA18-4D4D-8563-162D005D78EB}" dt="2021-10-04T11:19:33.265" v="1147" actId="47"/>
        <pc:sldMkLst>
          <pc:docMk/>
          <pc:sldMk cId="187144049" sldId="314"/>
        </pc:sldMkLst>
        <pc:spChg chg="del">
          <ac:chgData name="Atcha,Z,Zahid,NKE6 R" userId="9276d639-dfc2-4712-8d62-f7795f1178ca" providerId="ADAL" clId="{83CFC7E4-EA18-4D4D-8563-162D005D78EB}" dt="2021-10-04T10:18:39.042" v="799" actId="478"/>
          <ac:spMkLst>
            <pc:docMk/>
            <pc:sldMk cId="187144049" sldId="314"/>
            <ac:spMk id="2" creationId="{D185F11C-7BAA-49BD-98D2-3C7D2F3BE5FC}"/>
          </ac:spMkLst>
        </pc:spChg>
        <pc:spChg chg="add del mod">
          <ac:chgData name="Atcha,Z,Zahid,NKE6 R" userId="9276d639-dfc2-4712-8d62-f7795f1178ca" providerId="ADAL" clId="{83CFC7E4-EA18-4D4D-8563-162D005D78EB}" dt="2021-10-04T10:18:40.912" v="800" actId="478"/>
          <ac:spMkLst>
            <pc:docMk/>
            <pc:sldMk cId="187144049" sldId="314"/>
            <ac:spMk id="4" creationId="{783C1B6F-BBDF-40AF-B40C-2F239C5AC1D7}"/>
          </ac:spMkLst>
        </pc:spChg>
        <pc:spChg chg="add mod">
          <ac:chgData name="Atcha,Z,Zahid,NKE6 R" userId="9276d639-dfc2-4712-8d62-f7795f1178ca" providerId="ADAL" clId="{83CFC7E4-EA18-4D4D-8563-162D005D78EB}" dt="2021-10-04T10:18:42.067" v="801"/>
          <ac:spMkLst>
            <pc:docMk/>
            <pc:sldMk cId="187144049" sldId="314"/>
            <ac:spMk id="25" creationId="{B69AFB56-EE86-4A7D-98C9-D8E23D0A035D}"/>
          </ac:spMkLst>
        </pc:spChg>
      </pc:sldChg>
      <pc:sldChg chg="del">
        <pc:chgData name="Atcha,Z,Zahid,NKE6 R" userId="9276d639-dfc2-4712-8d62-f7795f1178ca" providerId="ADAL" clId="{83CFC7E4-EA18-4D4D-8563-162D005D78EB}" dt="2021-10-04T11:31:24.336" v="1166" actId="47"/>
        <pc:sldMkLst>
          <pc:docMk/>
          <pc:sldMk cId="3193144738" sldId="315"/>
        </pc:sldMkLst>
      </pc:sldChg>
      <pc:sldChg chg="addSp delSp modSp mod">
        <pc:chgData name="Atcha,Z,Zahid,NKE6 R" userId="9276d639-dfc2-4712-8d62-f7795f1178ca" providerId="ADAL" clId="{83CFC7E4-EA18-4D4D-8563-162D005D78EB}" dt="2021-10-04T15:42:55.489" v="4200" actId="12"/>
        <pc:sldMkLst>
          <pc:docMk/>
          <pc:sldMk cId="1901071801" sldId="316"/>
        </pc:sldMkLst>
        <pc:spChg chg="del">
          <ac:chgData name="Atcha,Z,Zahid,NKE6 R" userId="9276d639-dfc2-4712-8d62-f7795f1178ca" providerId="ADAL" clId="{83CFC7E4-EA18-4D4D-8563-162D005D78EB}" dt="2021-10-04T12:05:08.542" v="1252" actId="478"/>
          <ac:spMkLst>
            <pc:docMk/>
            <pc:sldMk cId="1901071801" sldId="316"/>
            <ac:spMk id="2" creationId="{D185F11C-7BAA-49BD-98D2-3C7D2F3BE5FC}"/>
          </ac:spMkLst>
        </pc:spChg>
        <pc:spChg chg="del mod">
          <ac:chgData name="Atcha,Z,Zahid,NKE6 R" userId="9276d639-dfc2-4712-8d62-f7795f1178ca" providerId="ADAL" clId="{83CFC7E4-EA18-4D4D-8563-162D005D78EB}" dt="2021-10-04T12:04:10.485" v="1194" actId="478"/>
          <ac:spMkLst>
            <pc:docMk/>
            <pc:sldMk cId="1901071801" sldId="316"/>
            <ac:spMk id="6" creationId="{00000000-0000-0000-0000-000000000000}"/>
          </ac:spMkLst>
        </pc:spChg>
        <pc:spChg chg="add del">
          <ac:chgData name="Atcha,Z,Zahid,NKE6 R" userId="9276d639-dfc2-4712-8d62-f7795f1178ca" providerId="ADAL" clId="{83CFC7E4-EA18-4D4D-8563-162D005D78EB}" dt="2021-10-04T12:02:51.381" v="1172" actId="478"/>
          <ac:spMkLst>
            <pc:docMk/>
            <pc:sldMk cId="1901071801" sldId="316"/>
            <ac:spMk id="9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5:42:55.489" v="4200" actId="12"/>
          <ac:spMkLst>
            <pc:docMk/>
            <pc:sldMk cId="1901071801" sldId="316"/>
            <ac:spMk id="10" creationId="{77BAD4E5-7AD4-48C3-9930-5F449295AE6E}"/>
          </ac:spMkLst>
        </pc:spChg>
        <pc:spChg chg="add mod">
          <ac:chgData name="Atcha,Z,Zahid,NKE6 R" userId="9276d639-dfc2-4712-8d62-f7795f1178ca" providerId="ADAL" clId="{83CFC7E4-EA18-4D4D-8563-162D005D78EB}" dt="2021-10-04T12:04:55.675" v="1251" actId="1037"/>
          <ac:spMkLst>
            <pc:docMk/>
            <pc:sldMk cId="1901071801" sldId="316"/>
            <ac:spMk id="11" creationId="{51A70EF4-2CD6-428D-A884-ED9AAF2081D0}"/>
          </ac:spMkLst>
        </pc:spChg>
        <pc:spChg chg="add del mod">
          <ac:chgData name="Atcha,Z,Zahid,NKE6 R" userId="9276d639-dfc2-4712-8d62-f7795f1178ca" providerId="ADAL" clId="{83CFC7E4-EA18-4D4D-8563-162D005D78EB}" dt="2021-10-04T12:05:09.664" v="1253" actId="478"/>
          <ac:spMkLst>
            <pc:docMk/>
            <pc:sldMk cId="1901071801" sldId="316"/>
            <ac:spMk id="13" creationId="{ABAFEA3E-DD91-4CD8-B9C4-2324F87E619E}"/>
          </ac:spMkLst>
        </pc:spChg>
        <pc:spChg chg="add mod">
          <ac:chgData name="Atcha,Z,Zahid,NKE6 R" userId="9276d639-dfc2-4712-8d62-f7795f1178ca" providerId="ADAL" clId="{83CFC7E4-EA18-4D4D-8563-162D005D78EB}" dt="2021-10-04T15:27:59.914" v="4002" actId="14100"/>
          <ac:spMkLst>
            <pc:docMk/>
            <pc:sldMk cId="1901071801" sldId="316"/>
            <ac:spMk id="14" creationId="{D1531B94-820E-47C7-9413-747C6A15FEBB}"/>
          </ac:spMkLst>
        </pc:spChg>
        <pc:picChg chg="add del">
          <ac:chgData name="Atcha,Z,Zahid,NKE6 R" userId="9276d639-dfc2-4712-8d62-f7795f1178ca" providerId="ADAL" clId="{83CFC7E4-EA18-4D4D-8563-162D005D78EB}" dt="2021-10-04T12:02:51.150" v="1171" actId="478"/>
          <ac:picMkLst>
            <pc:docMk/>
            <pc:sldMk cId="1901071801" sldId="316"/>
            <ac:picMk id="3" creationId="{00000000-0000-0000-0000-000000000000}"/>
          </ac:picMkLst>
        </pc:picChg>
        <pc:picChg chg="add del">
          <ac:chgData name="Atcha,Z,Zahid,NKE6 R" userId="9276d639-dfc2-4712-8d62-f7795f1178ca" providerId="ADAL" clId="{83CFC7E4-EA18-4D4D-8563-162D005D78EB}" dt="2021-10-04T12:02:51.381" v="1172" actId="478"/>
          <ac:picMkLst>
            <pc:docMk/>
            <pc:sldMk cId="1901071801" sldId="316"/>
            <ac:picMk id="4" creationId="{00000000-0000-0000-0000-000000000000}"/>
          </ac:picMkLst>
        </pc:picChg>
        <pc:picChg chg="add mod">
          <ac:chgData name="Atcha,Z,Zahid,NKE6 R" userId="9276d639-dfc2-4712-8d62-f7795f1178ca" providerId="ADAL" clId="{83CFC7E4-EA18-4D4D-8563-162D005D78EB}" dt="2021-10-04T12:03:36.341" v="1190" actId="14100"/>
          <ac:picMkLst>
            <pc:docMk/>
            <pc:sldMk cId="1901071801" sldId="316"/>
            <ac:picMk id="8" creationId="{975EE386-4F38-4E45-B8A0-9E8D5537BB8B}"/>
          </ac:picMkLst>
        </pc:picChg>
      </pc:sldChg>
      <pc:sldChg chg="del">
        <pc:chgData name="Atcha,Z,Zahid,NKE6 R" userId="9276d639-dfc2-4712-8d62-f7795f1178ca" providerId="ADAL" clId="{83CFC7E4-EA18-4D4D-8563-162D005D78EB}" dt="2021-10-04T12:50:39.239" v="1458" actId="47"/>
        <pc:sldMkLst>
          <pc:docMk/>
          <pc:sldMk cId="476287778" sldId="317"/>
        </pc:sldMkLst>
      </pc:sldChg>
      <pc:sldChg chg="del">
        <pc:chgData name="Atcha,Z,Zahid,NKE6 R" userId="9276d639-dfc2-4712-8d62-f7795f1178ca" providerId="ADAL" clId="{83CFC7E4-EA18-4D4D-8563-162D005D78EB}" dt="2021-10-04T12:56:18.338" v="1495" actId="47"/>
        <pc:sldMkLst>
          <pc:docMk/>
          <pc:sldMk cId="2773111044" sldId="318"/>
        </pc:sldMkLst>
      </pc:sldChg>
      <pc:sldChg chg="del">
        <pc:chgData name="Atcha,Z,Zahid,NKE6 R" userId="9276d639-dfc2-4712-8d62-f7795f1178ca" providerId="ADAL" clId="{83CFC7E4-EA18-4D4D-8563-162D005D78EB}" dt="2021-10-04T13:00:27.734" v="1609" actId="47"/>
        <pc:sldMkLst>
          <pc:docMk/>
          <pc:sldMk cId="1199849553" sldId="319"/>
        </pc:sldMkLst>
      </pc:sldChg>
      <pc:sldChg chg="del">
        <pc:chgData name="Atcha,Z,Zahid,NKE6 R" userId="9276d639-dfc2-4712-8d62-f7795f1178ca" providerId="ADAL" clId="{83CFC7E4-EA18-4D4D-8563-162D005D78EB}" dt="2021-10-04T13:17:38.146" v="1882" actId="47"/>
        <pc:sldMkLst>
          <pc:docMk/>
          <pc:sldMk cId="2540415811" sldId="320"/>
        </pc:sldMkLst>
      </pc:sldChg>
      <pc:sldChg chg="del">
        <pc:chgData name="Atcha,Z,Zahid,NKE6 R" userId="9276d639-dfc2-4712-8d62-f7795f1178ca" providerId="ADAL" clId="{83CFC7E4-EA18-4D4D-8563-162D005D78EB}" dt="2021-10-04T13:33:36.637" v="1978" actId="47"/>
        <pc:sldMkLst>
          <pc:docMk/>
          <pc:sldMk cId="1556375375" sldId="321"/>
        </pc:sldMkLst>
      </pc:sldChg>
      <pc:sldChg chg="del">
        <pc:chgData name="Atcha,Z,Zahid,NKE6 R" userId="9276d639-dfc2-4712-8d62-f7795f1178ca" providerId="ADAL" clId="{83CFC7E4-EA18-4D4D-8563-162D005D78EB}" dt="2021-10-04T15:23:21.472" v="3912" actId="47"/>
        <pc:sldMkLst>
          <pc:docMk/>
          <pc:sldMk cId="880891079" sldId="322"/>
        </pc:sldMkLst>
      </pc:sldChg>
      <pc:sldChg chg="del">
        <pc:chgData name="Atcha,Z,Zahid,NKE6 R" userId="9276d639-dfc2-4712-8d62-f7795f1178ca" providerId="ADAL" clId="{83CFC7E4-EA18-4D4D-8563-162D005D78EB}" dt="2021-10-04T15:23:23.266" v="3913" actId="47"/>
        <pc:sldMkLst>
          <pc:docMk/>
          <pc:sldMk cId="3425082320" sldId="323"/>
        </pc:sldMkLst>
      </pc:sldChg>
      <pc:sldChg chg="addSp delSp modSp del mod ord">
        <pc:chgData name="Atcha,Z,Zahid,NKE6 R" userId="9276d639-dfc2-4712-8d62-f7795f1178ca" providerId="ADAL" clId="{83CFC7E4-EA18-4D4D-8563-162D005D78EB}" dt="2021-10-04T13:51:17.411" v="3154" actId="47"/>
        <pc:sldMkLst>
          <pc:docMk/>
          <pc:sldMk cId="3131066781" sldId="324"/>
        </pc:sldMkLst>
        <pc:spChg chg="del">
          <ac:chgData name="Atcha,Z,Zahid,NKE6 R" userId="9276d639-dfc2-4712-8d62-f7795f1178ca" providerId="ADAL" clId="{83CFC7E4-EA18-4D4D-8563-162D005D78EB}" dt="2021-10-04T13:40:19.731" v="2146" actId="478"/>
          <ac:spMkLst>
            <pc:docMk/>
            <pc:sldMk cId="3131066781" sldId="324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83CFC7E4-EA18-4D4D-8563-162D005D78EB}" dt="2021-10-04T13:40:45.851" v="2232" actId="1037"/>
          <ac:spMkLst>
            <pc:docMk/>
            <pc:sldMk cId="3131066781" sldId="324"/>
            <ac:spMk id="5" creationId="{00000000-0000-0000-0000-000000000000}"/>
          </ac:spMkLst>
        </pc:spChg>
        <pc:spChg chg="add del mod">
          <ac:chgData name="Atcha,Z,Zahid,NKE6 R" userId="9276d639-dfc2-4712-8d62-f7795f1178ca" providerId="ADAL" clId="{83CFC7E4-EA18-4D4D-8563-162D005D78EB}" dt="2021-10-04T13:40:21.312" v="2147" actId="478"/>
          <ac:spMkLst>
            <pc:docMk/>
            <pc:sldMk cId="3131066781" sldId="324"/>
            <ac:spMk id="10" creationId="{A7D3F9E7-162A-4942-850B-AFDEA252705B}"/>
          </ac:spMkLst>
        </pc:spChg>
        <pc:spChg chg="del mod">
          <ac:chgData name="Atcha,Z,Zahid,NKE6 R" userId="9276d639-dfc2-4712-8d62-f7795f1178ca" providerId="ADAL" clId="{83CFC7E4-EA18-4D4D-8563-162D005D78EB}" dt="2021-10-04T13:43:30.389" v="2254" actId="478"/>
          <ac:spMkLst>
            <pc:docMk/>
            <pc:sldMk cId="3131066781" sldId="324"/>
            <ac:spMk id="17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3:40:22.505" v="2148"/>
          <ac:spMkLst>
            <pc:docMk/>
            <pc:sldMk cId="3131066781" sldId="324"/>
            <ac:spMk id="23" creationId="{2C801BD7-41E7-419D-8DF7-A7F5F74BBFE6}"/>
          </ac:spMkLst>
        </pc:spChg>
        <pc:picChg chg="del mod">
          <ac:chgData name="Atcha,Z,Zahid,NKE6 R" userId="9276d639-dfc2-4712-8d62-f7795f1178ca" providerId="ADAL" clId="{83CFC7E4-EA18-4D4D-8563-162D005D78EB}" dt="2021-10-04T13:43:26.689" v="2253" actId="478"/>
          <ac:picMkLst>
            <pc:docMk/>
            <pc:sldMk cId="3131066781" sldId="324"/>
            <ac:picMk id="3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4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6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7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8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11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12" creationId="{00000000-0000-0000-0000-000000000000}"/>
          </ac:picMkLst>
        </pc:picChg>
        <pc:picChg chg="add mod">
          <ac:chgData name="Atcha,Z,Zahid,NKE6 R" userId="9276d639-dfc2-4712-8d62-f7795f1178ca" providerId="ADAL" clId="{83CFC7E4-EA18-4D4D-8563-162D005D78EB}" dt="2021-10-04T13:43:39.213" v="2257" actId="1076"/>
          <ac:picMkLst>
            <pc:docMk/>
            <pc:sldMk cId="3131066781" sldId="324"/>
            <ac:picMk id="14" creationId="{22FC620E-40BB-4744-8BCE-0CA90619052F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21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22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24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25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26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27" creationId="{00000000-0000-0000-0000-000000000000}"/>
          </ac:picMkLst>
        </pc:picChg>
        <pc:picChg chg="mod">
          <ac:chgData name="Atcha,Z,Zahid,NKE6 R" userId="9276d639-dfc2-4712-8d62-f7795f1178ca" providerId="ADAL" clId="{83CFC7E4-EA18-4D4D-8563-162D005D78EB}" dt="2021-10-04T13:41:51.973" v="2250" actId="1076"/>
          <ac:picMkLst>
            <pc:docMk/>
            <pc:sldMk cId="3131066781" sldId="324"/>
            <ac:picMk id="46" creationId="{00000000-0000-0000-0000-000000000000}"/>
          </ac:picMkLst>
        </pc:picChg>
      </pc:sldChg>
      <pc:sldChg chg="addSp delSp modSp mod ord">
        <pc:chgData name="Atcha,Z,Zahid,NKE6 R" userId="9276d639-dfc2-4712-8d62-f7795f1178ca" providerId="ADAL" clId="{83CFC7E4-EA18-4D4D-8563-162D005D78EB}" dt="2021-10-04T15:41:23.742" v="4163" actId="20577"/>
        <pc:sldMkLst>
          <pc:docMk/>
          <pc:sldMk cId="2178680141" sldId="325"/>
        </pc:sldMkLst>
        <pc:spChg chg="del">
          <ac:chgData name="Atcha,Z,Zahid,NKE6 R" userId="9276d639-dfc2-4712-8d62-f7795f1178ca" providerId="ADAL" clId="{83CFC7E4-EA18-4D4D-8563-162D005D78EB}" dt="2021-10-04T13:58:40.179" v="3303" actId="478"/>
          <ac:spMkLst>
            <pc:docMk/>
            <pc:sldMk cId="2178680141" sldId="325"/>
            <ac:spMk id="2" creationId="{D185F11C-7BAA-49BD-98D2-3C7D2F3BE5FC}"/>
          </ac:spMkLst>
        </pc:spChg>
        <pc:spChg chg="add del mod">
          <ac:chgData name="Atcha,Z,Zahid,NKE6 R" userId="9276d639-dfc2-4712-8d62-f7795f1178ca" providerId="ADAL" clId="{83CFC7E4-EA18-4D4D-8563-162D005D78EB}" dt="2021-10-04T13:58:42.512" v="3304" actId="478"/>
          <ac:spMkLst>
            <pc:docMk/>
            <pc:sldMk cId="2178680141" sldId="325"/>
            <ac:spMk id="6" creationId="{BE23B4C5-6095-45B4-890D-A933A57AB8BE}"/>
          </ac:spMkLst>
        </pc:spChg>
        <pc:spChg chg="add mod">
          <ac:chgData name="Atcha,Z,Zahid,NKE6 R" userId="9276d639-dfc2-4712-8d62-f7795f1178ca" providerId="ADAL" clId="{83CFC7E4-EA18-4D4D-8563-162D005D78EB}" dt="2021-10-04T15:30:19.053" v="4036" actId="14100"/>
          <ac:spMkLst>
            <pc:docMk/>
            <pc:sldMk cId="2178680141" sldId="325"/>
            <ac:spMk id="8" creationId="{6E8601C1-F6B2-4D3F-953F-4EB0FE2EF3AF}"/>
          </ac:spMkLst>
        </pc:spChg>
        <pc:spChg chg="add mod">
          <ac:chgData name="Atcha,Z,Zahid,NKE6 R" userId="9276d639-dfc2-4712-8d62-f7795f1178ca" providerId="ADAL" clId="{83CFC7E4-EA18-4D4D-8563-162D005D78EB}" dt="2021-10-04T14:16:41.653" v="3440" actId="1038"/>
          <ac:spMkLst>
            <pc:docMk/>
            <pc:sldMk cId="2178680141" sldId="325"/>
            <ac:spMk id="11" creationId="{463F63E7-C342-406B-8F49-552EF0F2E9FA}"/>
          </ac:spMkLst>
        </pc:spChg>
        <pc:spChg chg="add mod">
          <ac:chgData name="Atcha,Z,Zahid,NKE6 R" userId="9276d639-dfc2-4712-8d62-f7795f1178ca" providerId="ADAL" clId="{83CFC7E4-EA18-4D4D-8563-162D005D78EB}" dt="2021-10-04T14:16:52.693" v="3443" actId="14100"/>
          <ac:spMkLst>
            <pc:docMk/>
            <pc:sldMk cId="2178680141" sldId="325"/>
            <ac:spMk id="12" creationId="{4F751E84-1CA0-4104-BCD3-4EDF43184881}"/>
          </ac:spMkLst>
        </pc:spChg>
        <pc:spChg chg="add mod">
          <ac:chgData name="Atcha,Z,Zahid,NKE6 R" userId="9276d639-dfc2-4712-8d62-f7795f1178ca" providerId="ADAL" clId="{83CFC7E4-EA18-4D4D-8563-162D005D78EB}" dt="2021-10-04T14:17:07.003" v="3449" actId="1038"/>
          <ac:spMkLst>
            <pc:docMk/>
            <pc:sldMk cId="2178680141" sldId="325"/>
            <ac:spMk id="13" creationId="{FF58ECCA-FC03-41A9-BC1E-4374AFCF5B7F}"/>
          </ac:spMkLst>
        </pc:spChg>
        <pc:spChg chg="add del mod">
          <ac:chgData name="Atcha,Z,Zahid,NKE6 R" userId="9276d639-dfc2-4712-8d62-f7795f1178ca" providerId="ADAL" clId="{83CFC7E4-EA18-4D4D-8563-162D005D78EB}" dt="2021-10-04T15:30:45.412" v="4042"/>
          <ac:spMkLst>
            <pc:docMk/>
            <pc:sldMk cId="2178680141" sldId="325"/>
            <ac:spMk id="14" creationId="{22BAE07A-85C7-45B0-9127-FC27C6398B6F}"/>
          </ac:spMkLst>
        </pc:spChg>
        <pc:spChg chg="add mod">
          <ac:chgData name="Atcha,Z,Zahid,NKE6 R" userId="9276d639-dfc2-4712-8d62-f7795f1178ca" providerId="ADAL" clId="{83CFC7E4-EA18-4D4D-8563-162D005D78EB}" dt="2021-10-04T15:41:23.742" v="4163" actId="20577"/>
          <ac:spMkLst>
            <pc:docMk/>
            <pc:sldMk cId="2178680141" sldId="325"/>
            <ac:spMk id="15" creationId="{13043700-571B-411B-B54F-BA05AE909012}"/>
          </ac:spMkLst>
        </pc:spChg>
        <pc:spChg chg="del mod">
          <ac:chgData name="Atcha,Z,Zahid,NKE6 R" userId="9276d639-dfc2-4712-8d62-f7795f1178ca" providerId="ADAL" clId="{83CFC7E4-EA18-4D4D-8563-162D005D78EB}" dt="2021-10-04T15:31:13.156" v="4048" actId="478"/>
          <ac:spMkLst>
            <pc:docMk/>
            <pc:sldMk cId="2178680141" sldId="325"/>
            <ac:spMk id="21" creationId="{00000000-0000-0000-0000-000000000000}"/>
          </ac:spMkLst>
        </pc:spChg>
        <pc:picChg chg="del mod">
          <ac:chgData name="Atcha,Z,Zahid,NKE6 R" userId="9276d639-dfc2-4712-8d62-f7795f1178ca" providerId="ADAL" clId="{83CFC7E4-EA18-4D4D-8563-162D005D78EB}" dt="2021-10-04T14:01:00.593" v="3309" actId="478"/>
          <ac:picMkLst>
            <pc:docMk/>
            <pc:sldMk cId="2178680141" sldId="325"/>
            <ac:picMk id="3" creationId="{00000000-0000-0000-0000-000000000000}"/>
          </ac:picMkLst>
        </pc:picChg>
        <pc:picChg chg="add mod">
          <ac:chgData name="Atcha,Z,Zahid,NKE6 R" userId="9276d639-dfc2-4712-8d62-f7795f1178ca" providerId="ADAL" clId="{83CFC7E4-EA18-4D4D-8563-162D005D78EB}" dt="2021-10-04T14:16:32.683" v="3435" actId="1076"/>
          <ac:picMkLst>
            <pc:docMk/>
            <pc:sldMk cId="2178680141" sldId="325"/>
            <ac:picMk id="9" creationId="{7DA8A639-A81C-480B-B6F0-EF45DE79A208}"/>
          </ac:picMkLst>
        </pc:picChg>
      </pc:sldChg>
      <pc:sldChg chg="del ord">
        <pc:chgData name="Atcha,Z,Zahid,NKE6 R" userId="9276d639-dfc2-4712-8d62-f7795f1178ca" providerId="ADAL" clId="{83CFC7E4-EA18-4D4D-8563-162D005D78EB}" dt="2021-10-04T14:15:51.079" v="3432" actId="47"/>
        <pc:sldMkLst>
          <pc:docMk/>
          <pc:sldMk cId="2715492547" sldId="326"/>
        </pc:sldMkLst>
      </pc:sldChg>
      <pc:sldChg chg="addSp delSp modSp mod ord">
        <pc:chgData name="Atcha,Z,Zahid,NKE6 R" userId="9276d639-dfc2-4712-8d62-f7795f1178ca" providerId="ADAL" clId="{83CFC7E4-EA18-4D4D-8563-162D005D78EB}" dt="2021-10-04T15:41:06.706" v="4155" actId="20577"/>
        <pc:sldMkLst>
          <pc:docMk/>
          <pc:sldMk cId="3328307572" sldId="328"/>
        </pc:sldMkLst>
        <pc:spChg chg="del">
          <ac:chgData name="Atcha,Z,Zahid,NKE6 R" userId="9276d639-dfc2-4712-8d62-f7795f1178ca" providerId="ADAL" clId="{83CFC7E4-EA18-4D4D-8563-162D005D78EB}" dt="2021-10-04T14:18:50.930" v="3476" actId="478"/>
          <ac:spMkLst>
            <pc:docMk/>
            <pc:sldMk cId="3328307572" sldId="328"/>
            <ac:spMk id="2" creationId="{D185F11C-7BAA-49BD-98D2-3C7D2F3BE5FC}"/>
          </ac:spMkLst>
        </pc:spChg>
        <pc:spChg chg="add del mod">
          <ac:chgData name="Atcha,Z,Zahid,NKE6 R" userId="9276d639-dfc2-4712-8d62-f7795f1178ca" providerId="ADAL" clId="{83CFC7E4-EA18-4D4D-8563-162D005D78EB}" dt="2021-10-04T14:18:53.372" v="3477" actId="478"/>
          <ac:spMkLst>
            <pc:docMk/>
            <pc:sldMk cId="3328307572" sldId="328"/>
            <ac:spMk id="7" creationId="{FE127974-F8D0-4F08-A8C2-CBD0AC4C4D43}"/>
          </ac:spMkLst>
        </pc:spChg>
        <pc:spChg chg="del mod">
          <ac:chgData name="Atcha,Z,Zahid,NKE6 R" userId="9276d639-dfc2-4712-8d62-f7795f1178ca" providerId="ADAL" clId="{83CFC7E4-EA18-4D4D-8563-162D005D78EB}" dt="2021-10-04T14:19:46.247" v="3513" actId="478"/>
          <ac:spMkLst>
            <pc:docMk/>
            <pc:sldMk cId="3328307572" sldId="328"/>
            <ac:spMk id="10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4:18:54.858" v="3478"/>
          <ac:spMkLst>
            <pc:docMk/>
            <pc:sldMk cId="3328307572" sldId="328"/>
            <ac:spMk id="11" creationId="{DF7A1AF6-3D9F-4E6E-BFA7-F94B2B8BB558}"/>
          </ac:spMkLst>
        </pc:spChg>
        <pc:spChg chg="add del mod">
          <ac:chgData name="Atcha,Z,Zahid,NKE6 R" userId="9276d639-dfc2-4712-8d62-f7795f1178ca" providerId="ADAL" clId="{83CFC7E4-EA18-4D4D-8563-162D005D78EB}" dt="2021-10-04T14:20:30.477" v="3519" actId="478"/>
          <ac:spMkLst>
            <pc:docMk/>
            <pc:sldMk cId="3328307572" sldId="328"/>
            <ac:spMk id="12" creationId="{186EB4EB-569A-4ABF-8840-6087E4B9CC35}"/>
          </ac:spMkLst>
        </pc:spChg>
        <pc:spChg chg="add del mod">
          <ac:chgData name="Atcha,Z,Zahid,NKE6 R" userId="9276d639-dfc2-4712-8d62-f7795f1178ca" providerId="ADAL" clId="{83CFC7E4-EA18-4D4D-8563-162D005D78EB}" dt="2021-10-04T15:32:34.972" v="4061" actId="478"/>
          <ac:spMkLst>
            <pc:docMk/>
            <pc:sldMk cId="3328307572" sldId="328"/>
            <ac:spMk id="13" creationId="{47BD6002-9ADB-4E71-BEE2-891E4BC680E2}"/>
          </ac:spMkLst>
        </pc:spChg>
        <pc:spChg chg="add mod">
          <ac:chgData name="Atcha,Z,Zahid,NKE6 R" userId="9276d639-dfc2-4712-8d62-f7795f1178ca" providerId="ADAL" clId="{83CFC7E4-EA18-4D4D-8563-162D005D78EB}" dt="2021-10-04T14:33:41.182" v="3652" actId="14100"/>
          <ac:spMkLst>
            <pc:docMk/>
            <pc:sldMk cId="3328307572" sldId="328"/>
            <ac:spMk id="15" creationId="{03FEC3DE-6CB3-4EC9-B5ED-336B2FC000BE}"/>
          </ac:spMkLst>
        </pc:spChg>
        <pc:spChg chg="add mod">
          <ac:chgData name="Atcha,Z,Zahid,NKE6 R" userId="9276d639-dfc2-4712-8d62-f7795f1178ca" providerId="ADAL" clId="{83CFC7E4-EA18-4D4D-8563-162D005D78EB}" dt="2021-10-04T14:33:53.556" v="3659" actId="14100"/>
          <ac:spMkLst>
            <pc:docMk/>
            <pc:sldMk cId="3328307572" sldId="328"/>
            <ac:spMk id="16" creationId="{B0B1C681-8EF1-4976-804C-724738CDE6F8}"/>
          </ac:spMkLst>
        </pc:spChg>
        <pc:spChg chg="add mod">
          <ac:chgData name="Atcha,Z,Zahid,NKE6 R" userId="9276d639-dfc2-4712-8d62-f7795f1178ca" providerId="ADAL" clId="{83CFC7E4-EA18-4D4D-8563-162D005D78EB}" dt="2021-10-04T15:41:06.706" v="4155" actId="20577"/>
          <ac:spMkLst>
            <pc:docMk/>
            <pc:sldMk cId="3328307572" sldId="328"/>
            <ac:spMk id="17" creationId="{D6CC73BF-F91A-4198-8D6A-4D5C7FD0D4F3}"/>
          </ac:spMkLst>
        </pc:spChg>
        <pc:picChg chg="del mod">
          <ac:chgData name="Atcha,Z,Zahid,NKE6 R" userId="9276d639-dfc2-4712-8d62-f7795f1178ca" providerId="ADAL" clId="{83CFC7E4-EA18-4D4D-8563-162D005D78EB}" dt="2021-10-04T14:24:38.057" v="3521" actId="478"/>
          <ac:picMkLst>
            <pc:docMk/>
            <pc:sldMk cId="3328307572" sldId="328"/>
            <ac:picMk id="4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4:24:37.323" v="3520" actId="478"/>
          <ac:picMkLst>
            <pc:docMk/>
            <pc:sldMk cId="3328307572" sldId="328"/>
            <ac:picMk id="9" creationId="{00000000-0000-0000-0000-000000000000}"/>
          </ac:picMkLst>
        </pc:picChg>
        <pc:picChg chg="add mod">
          <ac:chgData name="Atcha,Z,Zahid,NKE6 R" userId="9276d639-dfc2-4712-8d62-f7795f1178ca" providerId="ADAL" clId="{83CFC7E4-EA18-4D4D-8563-162D005D78EB}" dt="2021-10-04T14:25:04.595" v="3536" actId="14100"/>
          <ac:picMkLst>
            <pc:docMk/>
            <pc:sldMk cId="3328307572" sldId="328"/>
            <ac:picMk id="14" creationId="{6A705F6A-F833-45C7-9A58-E49D92261A9E}"/>
          </ac:picMkLst>
        </pc:picChg>
      </pc:sldChg>
      <pc:sldChg chg="addSp delSp modSp mod ord">
        <pc:chgData name="Atcha,Z,Zahid,NKE6 R" userId="9276d639-dfc2-4712-8d62-f7795f1178ca" providerId="ADAL" clId="{83CFC7E4-EA18-4D4D-8563-162D005D78EB}" dt="2021-10-04T15:35:28.856" v="4085" actId="478"/>
        <pc:sldMkLst>
          <pc:docMk/>
          <pc:sldMk cId="760679290" sldId="329"/>
        </pc:sldMkLst>
        <pc:spChg chg="del">
          <ac:chgData name="Atcha,Z,Zahid,NKE6 R" userId="9276d639-dfc2-4712-8d62-f7795f1178ca" providerId="ADAL" clId="{83CFC7E4-EA18-4D4D-8563-162D005D78EB}" dt="2021-10-04T14:39:17.303" v="3764" actId="478"/>
          <ac:spMkLst>
            <pc:docMk/>
            <pc:sldMk cId="760679290" sldId="329"/>
            <ac:spMk id="2" creationId="{D185F11C-7BAA-49BD-98D2-3C7D2F3BE5FC}"/>
          </ac:spMkLst>
        </pc:spChg>
        <pc:spChg chg="add del mod">
          <ac:chgData name="Atcha,Z,Zahid,NKE6 R" userId="9276d639-dfc2-4712-8d62-f7795f1178ca" providerId="ADAL" clId="{83CFC7E4-EA18-4D4D-8563-162D005D78EB}" dt="2021-10-04T14:39:18.847" v="3765" actId="478"/>
          <ac:spMkLst>
            <pc:docMk/>
            <pc:sldMk cId="760679290" sldId="329"/>
            <ac:spMk id="4" creationId="{44BDE596-4681-4197-AA87-C0F613ACC915}"/>
          </ac:spMkLst>
        </pc:spChg>
        <pc:spChg chg="add mod">
          <ac:chgData name="Atcha,Z,Zahid,NKE6 R" userId="9276d639-dfc2-4712-8d62-f7795f1178ca" providerId="ADAL" clId="{83CFC7E4-EA18-4D4D-8563-162D005D78EB}" dt="2021-10-04T15:34:57.846" v="4080" actId="14100"/>
          <ac:spMkLst>
            <pc:docMk/>
            <pc:sldMk cId="760679290" sldId="329"/>
            <ac:spMk id="9" creationId="{60DDADDB-0DBF-438E-A184-3DAC58BC2616}"/>
          </ac:spMkLst>
        </pc:spChg>
        <pc:spChg chg="add del mod">
          <ac:chgData name="Atcha,Z,Zahid,NKE6 R" userId="9276d639-dfc2-4712-8d62-f7795f1178ca" providerId="ADAL" clId="{83CFC7E4-EA18-4D4D-8563-162D005D78EB}" dt="2021-10-04T15:35:28.856" v="4085" actId="478"/>
          <ac:spMkLst>
            <pc:docMk/>
            <pc:sldMk cId="760679290" sldId="329"/>
            <ac:spMk id="10" creationId="{12CF4390-AA6D-41D0-B742-09DA221ECE27}"/>
          </ac:spMkLst>
        </pc:spChg>
        <pc:spChg chg="del mod">
          <ac:chgData name="Atcha,Z,Zahid,NKE6 R" userId="9276d639-dfc2-4712-8d62-f7795f1178ca" providerId="ADAL" clId="{83CFC7E4-EA18-4D4D-8563-162D005D78EB}" dt="2021-10-04T14:39:57.603" v="3774" actId="478"/>
          <ac:spMkLst>
            <pc:docMk/>
            <pc:sldMk cId="760679290" sldId="329"/>
            <ac:spMk id="13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5:35:09.682" v="4084" actId="207"/>
          <ac:spMkLst>
            <pc:docMk/>
            <pc:sldMk cId="760679290" sldId="329"/>
            <ac:spMk id="14" creationId="{165F98A1-A538-4E62-AC71-B2F14DCE40B9}"/>
          </ac:spMkLst>
        </pc:spChg>
        <pc:picChg chg="add mod">
          <ac:chgData name="Atcha,Z,Zahid,NKE6 R" userId="9276d639-dfc2-4712-8d62-f7795f1178ca" providerId="ADAL" clId="{83CFC7E4-EA18-4D4D-8563-162D005D78EB}" dt="2021-10-04T14:40:49.594" v="3786" actId="14100"/>
          <ac:picMkLst>
            <pc:docMk/>
            <pc:sldMk cId="760679290" sldId="329"/>
            <ac:picMk id="8" creationId="{E56D7B4E-9C31-4C51-9389-5473C3B80AC5}"/>
          </ac:picMkLst>
        </pc:picChg>
        <pc:picChg chg="del">
          <ac:chgData name="Atcha,Z,Zahid,NKE6 R" userId="9276d639-dfc2-4712-8d62-f7795f1178ca" providerId="ADAL" clId="{83CFC7E4-EA18-4D4D-8563-162D005D78EB}" dt="2021-10-04T14:39:26.988" v="3768" actId="478"/>
          <ac:picMkLst>
            <pc:docMk/>
            <pc:sldMk cId="760679290" sldId="329"/>
            <ac:picMk id="12" creationId="{00000000-0000-0000-0000-000000000000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25:18.761" v="3980" actId="478"/>
        <pc:sldMkLst>
          <pc:docMk/>
          <pc:sldMk cId="4049347205" sldId="330"/>
        </pc:sldMkLst>
        <pc:spChg chg="del">
          <ac:chgData name="Atcha,Z,Zahid,NKE6 R" userId="9276d639-dfc2-4712-8d62-f7795f1178ca" providerId="ADAL" clId="{83CFC7E4-EA18-4D4D-8563-162D005D78EB}" dt="2021-10-04T15:25:16.057" v="3979" actId="478"/>
          <ac:spMkLst>
            <pc:docMk/>
            <pc:sldMk cId="4049347205" sldId="330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83CFC7E4-EA18-4D4D-8563-162D005D78EB}" dt="2021-10-04T10:02:44.331" v="297" actId="21"/>
          <ac:spMkLst>
            <pc:docMk/>
            <pc:sldMk cId="4049347205" sldId="330"/>
            <ac:spMk id="6" creationId="{00000000-0000-0000-0000-000000000000}"/>
          </ac:spMkLst>
        </pc:spChg>
        <pc:spChg chg="add del mod">
          <ac:chgData name="Atcha,Z,Zahid,NKE6 R" userId="9276d639-dfc2-4712-8d62-f7795f1178ca" providerId="ADAL" clId="{83CFC7E4-EA18-4D4D-8563-162D005D78EB}" dt="2021-10-04T15:25:18.761" v="3980" actId="478"/>
          <ac:spMkLst>
            <pc:docMk/>
            <pc:sldMk cId="4049347205" sldId="330"/>
            <ac:spMk id="7" creationId="{252C1986-6D71-4157-BA01-430A81F0FCEF}"/>
          </ac:spMkLst>
        </pc:spChg>
        <pc:spChg chg="add del mod">
          <ac:chgData name="Atcha,Z,Zahid,NKE6 R" userId="9276d639-dfc2-4712-8d62-f7795f1178ca" providerId="ADAL" clId="{83CFC7E4-EA18-4D4D-8563-162D005D78EB}" dt="2021-10-04T10:04:09.296" v="340" actId="27636"/>
          <ac:spMkLst>
            <pc:docMk/>
            <pc:sldMk cId="4049347205" sldId="330"/>
            <ac:spMk id="10" creationId="{2A269F2A-9348-47E1-94BC-9CF2AC181150}"/>
          </ac:spMkLst>
        </pc:spChg>
        <pc:spChg chg="add mod">
          <ac:chgData name="Atcha,Z,Zahid,NKE6 R" userId="9276d639-dfc2-4712-8d62-f7795f1178ca" providerId="ADAL" clId="{83CFC7E4-EA18-4D4D-8563-162D005D78EB}" dt="2021-10-04T15:25:12.461" v="3978" actId="20577"/>
          <ac:spMkLst>
            <pc:docMk/>
            <pc:sldMk cId="4049347205" sldId="330"/>
            <ac:spMk id="11" creationId="{A11AD8BD-75A0-4723-979D-E1948AB99312}"/>
          </ac:spMkLst>
        </pc:spChg>
        <pc:picChg chg="mod">
          <ac:chgData name="Atcha,Z,Zahid,NKE6 R" userId="9276d639-dfc2-4712-8d62-f7795f1178ca" providerId="ADAL" clId="{83CFC7E4-EA18-4D4D-8563-162D005D78EB}" dt="2021-10-04T15:24:51.158" v="3958" actId="1038"/>
          <ac:picMkLst>
            <pc:docMk/>
            <pc:sldMk cId="4049347205" sldId="330"/>
            <ac:picMk id="5" creationId="{00000000-0000-0000-0000-000000000000}"/>
          </ac:picMkLst>
        </pc:picChg>
        <pc:picChg chg="mod">
          <ac:chgData name="Atcha,Z,Zahid,NKE6 R" userId="9276d639-dfc2-4712-8d62-f7795f1178ca" providerId="ADAL" clId="{83CFC7E4-EA18-4D4D-8563-162D005D78EB}" dt="2021-10-04T15:24:36.438" v="3939" actId="1038"/>
          <ac:picMkLst>
            <pc:docMk/>
            <pc:sldMk cId="4049347205" sldId="330"/>
            <ac:picMk id="8" creationId="{00000000-0000-0000-0000-000000000000}"/>
          </ac:picMkLst>
        </pc:picChg>
      </pc:sldChg>
      <pc:sldChg chg="del">
        <pc:chgData name="Atcha,Z,Zahid,NKE6 R" userId="9276d639-dfc2-4712-8d62-f7795f1178ca" providerId="ADAL" clId="{83CFC7E4-EA18-4D4D-8563-162D005D78EB}" dt="2021-10-04T15:23:25.428" v="3914" actId="47"/>
        <pc:sldMkLst>
          <pc:docMk/>
          <pc:sldMk cId="2218810539" sldId="331"/>
        </pc:sldMkLst>
      </pc:sldChg>
      <pc:sldChg chg="del">
        <pc:chgData name="Atcha,Z,Zahid,NKE6 R" userId="9276d639-dfc2-4712-8d62-f7795f1178ca" providerId="ADAL" clId="{83CFC7E4-EA18-4D4D-8563-162D005D78EB}" dt="2021-10-04T15:23:31.391" v="3915" actId="47"/>
        <pc:sldMkLst>
          <pc:docMk/>
          <pc:sldMk cId="2900434814" sldId="332"/>
        </pc:sldMkLst>
      </pc:sldChg>
      <pc:sldChg chg="del">
        <pc:chgData name="Atcha,Z,Zahid,NKE6 R" userId="9276d639-dfc2-4712-8d62-f7795f1178ca" providerId="ADAL" clId="{83CFC7E4-EA18-4D4D-8563-162D005D78EB}" dt="2021-10-04T10:11:04.532" v="660" actId="47"/>
        <pc:sldMkLst>
          <pc:docMk/>
          <pc:sldMk cId="3580815094" sldId="333"/>
        </pc:sldMkLst>
      </pc:sldChg>
      <pc:sldChg chg="addSp delSp modSp mod">
        <pc:chgData name="Atcha,Z,Zahid,NKE6 R" userId="9276d639-dfc2-4712-8d62-f7795f1178ca" providerId="ADAL" clId="{83CFC7E4-EA18-4D4D-8563-162D005D78EB}" dt="2021-10-04T15:43:20.485" v="4224" actId="12"/>
        <pc:sldMkLst>
          <pc:docMk/>
          <pc:sldMk cId="562186612" sldId="334"/>
        </pc:sldMkLst>
        <pc:spChg chg="mod">
          <ac:chgData name="Atcha,Z,Zahid,NKE6 R" userId="9276d639-dfc2-4712-8d62-f7795f1178ca" providerId="ADAL" clId="{83CFC7E4-EA18-4D4D-8563-162D005D78EB}" dt="2021-10-04T15:43:20.485" v="4224" actId="12"/>
          <ac:spMkLst>
            <pc:docMk/>
            <pc:sldMk cId="562186612" sldId="334"/>
            <ac:spMk id="6" creationId="{00000000-0000-0000-0000-000000000000}"/>
          </ac:spMkLst>
        </pc:spChg>
        <pc:spChg chg="mod ord">
          <ac:chgData name="Atcha,Z,Zahid,NKE6 R" userId="9276d639-dfc2-4712-8d62-f7795f1178ca" providerId="ADAL" clId="{83CFC7E4-EA18-4D4D-8563-162D005D78EB}" dt="2021-10-04T10:13:19.839" v="671" actId="14100"/>
          <ac:spMkLst>
            <pc:docMk/>
            <pc:sldMk cId="562186612" sldId="334"/>
            <ac:spMk id="8" creationId="{62902B68-C8DC-4B22-A30B-20828DF12CC1}"/>
          </ac:spMkLst>
        </pc:spChg>
        <pc:spChg chg="add mod">
          <ac:chgData name="Atcha,Z,Zahid,NKE6 R" userId="9276d639-dfc2-4712-8d62-f7795f1178ca" providerId="ADAL" clId="{83CFC7E4-EA18-4D4D-8563-162D005D78EB}" dt="2021-10-04T10:13:38.633" v="675" actId="14100"/>
          <ac:spMkLst>
            <pc:docMk/>
            <pc:sldMk cId="562186612" sldId="334"/>
            <ac:spMk id="9" creationId="{A9093E38-9EDC-4C86-B955-F3FFBE28F9F0}"/>
          </ac:spMkLst>
        </pc:spChg>
        <pc:picChg chg="del">
          <ac:chgData name="Atcha,Z,Zahid,NKE6 R" userId="9276d639-dfc2-4712-8d62-f7795f1178ca" providerId="ADAL" clId="{83CFC7E4-EA18-4D4D-8563-162D005D78EB}" dt="2021-10-04T10:12:30.599" v="661" actId="478"/>
          <ac:picMkLst>
            <pc:docMk/>
            <pc:sldMk cId="562186612" sldId="334"/>
            <ac:picMk id="5" creationId="{84EA2956-B867-4557-8775-BE5E3B4F9950}"/>
          </ac:picMkLst>
        </pc:picChg>
        <pc:picChg chg="add mod">
          <ac:chgData name="Atcha,Z,Zahid,NKE6 R" userId="9276d639-dfc2-4712-8d62-f7795f1178ca" providerId="ADAL" clId="{83CFC7E4-EA18-4D4D-8563-162D005D78EB}" dt="2021-10-04T10:13:04.790" v="668" actId="14100"/>
          <ac:picMkLst>
            <pc:docMk/>
            <pc:sldMk cId="562186612" sldId="334"/>
            <ac:picMk id="7" creationId="{8D52F8D3-C57A-42E8-A0BE-5CA9F7D38AAA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3:10.227" v="4214" actId="20577"/>
        <pc:sldMkLst>
          <pc:docMk/>
          <pc:sldMk cId="145653740" sldId="335"/>
        </pc:sldMkLst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13" creationId="{00000000-0000-0000-0000-000000000000}"/>
          </ac:spMkLst>
        </pc:spChg>
        <pc:spChg chg="del mod">
          <ac:chgData name="Atcha,Z,Zahid,NKE6 R" userId="9276d639-dfc2-4712-8d62-f7795f1178ca" providerId="ADAL" clId="{83CFC7E4-EA18-4D4D-8563-162D005D78EB}" dt="2021-10-04T10:20:10.472" v="807" actId="478"/>
          <ac:spMkLst>
            <pc:docMk/>
            <pc:sldMk cId="145653740" sldId="335"/>
            <ac:spMk id="14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15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16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17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18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19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20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21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22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24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5:43:10.227" v="4214" actId="20577"/>
          <ac:spMkLst>
            <pc:docMk/>
            <pc:sldMk cId="145653740" sldId="335"/>
            <ac:spMk id="26" creationId="{440E1120-4F01-4352-9A8B-6C4EFED317B1}"/>
          </ac:spMkLst>
        </pc:spChg>
        <pc:spChg chg="add mod">
          <ac:chgData name="Atcha,Z,Zahid,NKE6 R" userId="9276d639-dfc2-4712-8d62-f7795f1178ca" providerId="ADAL" clId="{83CFC7E4-EA18-4D4D-8563-162D005D78EB}" dt="2021-10-04T10:27:23.621" v="846" actId="1037"/>
          <ac:spMkLst>
            <pc:docMk/>
            <pc:sldMk cId="145653740" sldId="335"/>
            <ac:spMk id="27" creationId="{639A9F7D-559F-4F3A-9D14-DDBE7F8B2DF6}"/>
          </ac:spMkLst>
        </pc:spChg>
        <pc:spChg chg="add mod">
          <ac:chgData name="Atcha,Z,Zahid,NKE6 R" userId="9276d639-dfc2-4712-8d62-f7795f1178ca" providerId="ADAL" clId="{83CFC7E4-EA18-4D4D-8563-162D005D78EB}" dt="2021-10-04T10:28:24.848" v="877" actId="1035"/>
          <ac:spMkLst>
            <pc:docMk/>
            <pc:sldMk cId="145653740" sldId="335"/>
            <ac:spMk id="28" creationId="{B530A4E3-3E55-49BA-BD0C-F173A486D31D}"/>
          </ac:spMkLst>
        </pc:spChg>
        <pc:picChg chg="add mod">
          <ac:chgData name="Atcha,Z,Zahid,NKE6 R" userId="9276d639-dfc2-4712-8d62-f7795f1178ca" providerId="ADAL" clId="{83CFC7E4-EA18-4D4D-8563-162D005D78EB}" dt="2021-10-04T10:27:16.094" v="840" actId="1038"/>
          <ac:picMkLst>
            <pc:docMk/>
            <pc:sldMk cId="145653740" sldId="335"/>
            <ac:picMk id="3" creationId="{64829251-1CB0-4689-B87A-0DD10BF29878}"/>
          </ac:picMkLst>
        </pc:picChg>
        <pc:picChg chg="add mod">
          <ac:chgData name="Atcha,Z,Zahid,NKE6 R" userId="9276d639-dfc2-4712-8d62-f7795f1178ca" providerId="ADAL" clId="{83CFC7E4-EA18-4D4D-8563-162D005D78EB}" dt="2021-10-04T10:27:51.608" v="855" actId="1036"/>
          <ac:picMkLst>
            <pc:docMk/>
            <pc:sldMk cId="145653740" sldId="335"/>
            <ac:picMk id="5" creationId="{B6F94E46-441B-4165-B30B-ABC5DDA1848B}"/>
          </ac:picMkLst>
        </pc:picChg>
        <pc:picChg chg="del">
          <ac:chgData name="Atcha,Z,Zahid,NKE6 R" userId="9276d639-dfc2-4712-8d62-f7795f1178ca" providerId="ADAL" clId="{83CFC7E4-EA18-4D4D-8563-162D005D78EB}" dt="2021-10-04T10:19:50.489" v="802" actId="478"/>
          <ac:picMkLst>
            <pc:docMk/>
            <pc:sldMk cId="145653740" sldId="335"/>
            <ac:picMk id="9" creationId="{00000000-0000-0000-0000-000000000000}"/>
          </ac:picMkLst>
        </pc:picChg>
        <pc:picChg chg="del">
          <ac:chgData name="Atcha,Z,Zahid,NKE6 R" userId="9276d639-dfc2-4712-8d62-f7795f1178ca" providerId="ADAL" clId="{83CFC7E4-EA18-4D4D-8563-162D005D78EB}" dt="2021-10-04T10:19:50.489" v="802" actId="478"/>
          <ac:picMkLst>
            <pc:docMk/>
            <pc:sldMk cId="145653740" sldId="335"/>
            <ac:picMk id="11" creationId="{00000000-0000-0000-0000-000000000000}"/>
          </ac:picMkLst>
        </pc:picChg>
        <pc:picChg chg="del">
          <ac:chgData name="Atcha,Z,Zahid,NKE6 R" userId="9276d639-dfc2-4712-8d62-f7795f1178ca" providerId="ADAL" clId="{83CFC7E4-EA18-4D4D-8563-162D005D78EB}" dt="2021-10-04T10:19:50.489" v="802" actId="478"/>
          <ac:picMkLst>
            <pc:docMk/>
            <pc:sldMk cId="145653740" sldId="335"/>
            <ac:picMk id="12" creationId="{00000000-0000-0000-0000-000000000000}"/>
          </ac:picMkLst>
        </pc:picChg>
        <pc:picChg chg="del">
          <ac:chgData name="Atcha,Z,Zahid,NKE6 R" userId="9276d639-dfc2-4712-8d62-f7795f1178ca" providerId="ADAL" clId="{83CFC7E4-EA18-4D4D-8563-162D005D78EB}" dt="2021-10-04T10:19:50.489" v="802" actId="478"/>
          <ac:picMkLst>
            <pc:docMk/>
            <pc:sldMk cId="145653740" sldId="335"/>
            <ac:picMk id="23" creationId="{00000000-0000-0000-0000-000000000000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3:05.927" v="4210" actId="12"/>
        <pc:sldMkLst>
          <pc:docMk/>
          <pc:sldMk cId="3496328367" sldId="336"/>
        </pc:sldMkLst>
        <pc:spChg chg="add mod">
          <ac:chgData name="Atcha,Z,Zahid,NKE6 R" userId="9276d639-dfc2-4712-8d62-f7795f1178ca" providerId="ADAL" clId="{83CFC7E4-EA18-4D4D-8563-162D005D78EB}" dt="2021-10-04T10:53:35.268" v="953" actId="1036"/>
          <ac:spMkLst>
            <pc:docMk/>
            <pc:sldMk cId="3496328367" sldId="336"/>
            <ac:spMk id="9" creationId="{DB6AA7CD-D087-4AC9-B5E4-ECE3D6AED337}"/>
          </ac:spMkLst>
        </pc:spChg>
        <pc:spChg chg="add mod ord">
          <ac:chgData name="Atcha,Z,Zahid,NKE6 R" userId="9276d639-dfc2-4712-8d62-f7795f1178ca" providerId="ADAL" clId="{83CFC7E4-EA18-4D4D-8563-162D005D78EB}" dt="2021-10-04T11:19:14.268" v="1146" actId="1037"/>
          <ac:spMkLst>
            <pc:docMk/>
            <pc:sldMk cId="3496328367" sldId="336"/>
            <ac:spMk id="16" creationId="{9A279095-BBAF-4524-BAAB-F7C34CE00E92}"/>
          </ac:spMkLst>
        </pc:spChg>
        <pc:spChg chg="mod">
          <ac:chgData name="Atcha,Z,Zahid,NKE6 R" userId="9276d639-dfc2-4712-8d62-f7795f1178ca" providerId="ADAL" clId="{83CFC7E4-EA18-4D4D-8563-162D005D78EB}" dt="2021-10-04T15:43:05.927" v="4210" actId="12"/>
          <ac:spMkLst>
            <pc:docMk/>
            <pc:sldMk cId="3496328367" sldId="336"/>
            <ac:spMk id="26" creationId="{440E1120-4F01-4352-9A8B-6C4EFED317B1}"/>
          </ac:spMkLst>
        </pc:spChg>
        <pc:spChg chg="del mod">
          <ac:chgData name="Atcha,Z,Zahid,NKE6 R" userId="9276d639-dfc2-4712-8d62-f7795f1178ca" providerId="ADAL" clId="{83CFC7E4-EA18-4D4D-8563-162D005D78EB}" dt="2021-10-04T10:50:59.051" v="949" actId="478"/>
          <ac:spMkLst>
            <pc:docMk/>
            <pc:sldMk cId="3496328367" sldId="336"/>
            <ac:spMk id="27" creationId="{639A9F7D-559F-4F3A-9D14-DDBE7F8B2DF6}"/>
          </ac:spMkLst>
        </pc:spChg>
        <pc:spChg chg="mod ord">
          <ac:chgData name="Atcha,Z,Zahid,NKE6 R" userId="9276d639-dfc2-4712-8d62-f7795f1178ca" providerId="ADAL" clId="{83CFC7E4-EA18-4D4D-8563-162D005D78EB}" dt="2021-10-04T10:31:35.510" v="943" actId="1037"/>
          <ac:spMkLst>
            <pc:docMk/>
            <pc:sldMk cId="3496328367" sldId="336"/>
            <ac:spMk id="28" creationId="{B530A4E3-3E55-49BA-BD0C-F173A486D31D}"/>
          </ac:spMkLst>
        </pc:spChg>
        <pc:picChg chg="del">
          <ac:chgData name="Atcha,Z,Zahid,NKE6 R" userId="9276d639-dfc2-4712-8d62-f7795f1178ca" providerId="ADAL" clId="{83CFC7E4-EA18-4D4D-8563-162D005D78EB}" dt="2021-10-04T10:29:27.159" v="880" actId="478"/>
          <ac:picMkLst>
            <pc:docMk/>
            <pc:sldMk cId="3496328367" sldId="336"/>
            <ac:picMk id="3" creationId="{64829251-1CB0-4689-B87A-0DD10BF29878}"/>
          </ac:picMkLst>
        </pc:picChg>
        <pc:picChg chg="add del mod">
          <ac:chgData name="Atcha,Z,Zahid,NKE6 R" userId="9276d639-dfc2-4712-8d62-f7795f1178ca" providerId="ADAL" clId="{83CFC7E4-EA18-4D4D-8563-162D005D78EB}" dt="2021-10-04T11:14:02.690" v="966" actId="478"/>
          <ac:picMkLst>
            <pc:docMk/>
            <pc:sldMk cId="3496328367" sldId="336"/>
            <ac:picMk id="4" creationId="{EC61AB95-8546-4109-A459-75EFDFBE506E}"/>
          </ac:picMkLst>
        </pc:picChg>
        <pc:picChg chg="del">
          <ac:chgData name="Atcha,Z,Zahid,NKE6 R" userId="9276d639-dfc2-4712-8d62-f7795f1178ca" providerId="ADAL" clId="{83CFC7E4-EA18-4D4D-8563-162D005D78EB}" dt="2021-10-04T10:29:27.691" v="881" actId="478"/>
          <ac:picMkLst>
            <pc:docMk/>
            <pc:sldMk cId="3496328367" sldId="336"/>
            <ac:picMk id="5" creationId="{B6F94E46-441B-4165-B30B-ABC5DDA1848B}"/>
          </ac:picMkLst>
        </pc:picChg>
        <pc:picChg chg="add del mod">
          <ac:chgData name="Atcha,Z,Zahid,NKE6 R" userId="9276d639-dfc2-4712-8d62-f7795f1178ca" providerId="ADAL" clId="{83CFC7E4-EA18-4D4D-8563-162D005D78EB}" dt="2021-10-04T11:14:47.119" v="977" actId="478"/>
          <ac:picMkLst>
            <pc:docMk/>
            <pc:sldMk cId="3496328367" sldId="336"/>
            <ac:picMk id="7" creationId="{8448DD91-E531-4748-84B6-059132984DC8}"/>
          </ac:picMkLst>
        </pc:picChg>
        <pc:picChg chg="add mod">
          <ac:chgData name="Atcha,Z,Zahid,NKE6 R" userId="9276d639-dfc2-4712-8d62-f7795f1178ca" providerId="ADAL" clId="{83CFC7E4-EA18-4D4D-8563-162D005D78EB}" dt="2021-10-04T10:30:41.140" v="917" actId="1036"/>
          <ac:picMkLst>
            <pc:docMk/>
            <pc:sldMk cId="3496328367" sldId="336"/>
            <ac:picMk id="8" creationId="{E2CD1BA0-4EFF-4CBB-A45B-C9B2970B3C82}"/>
          </ac:picMkLst>
        </pc:picChg>
        <pc:picChg chg="add del mod">
          <ac:chgData name="Atcha,Z,Zahid,NKE6 R" userId="9276d639-dfc2-4712-8d62-f7795f1178ca" providerId="ADAL" clId="{83CFC7E4-EA18-4D4D-8563-162D005D78EB}" dt="2021-10-04T11:18:27.872" v="1045" actId="478"/>
          <ac:picMkLst>
            <pc:docMk/>
            <pc:sldMk cId="3496328367" sldId="336"/>
            <ac:picMk id="11" creationId="{55C59BF3-A394-48C9-B2F2-E97428623FF9}"/>
          </ac:picMkLst>
        </pc:picChg>
        <pc:picChg chg="add mod">
          <ac:chgData name="Atcha,Z,Zahid,NKE6 R" userId="9276d639-dfc2-4712-8d62-f7795f1178ca" providerId="ADAL" clId="{83CFC7E4-EA18-4D4D-8563-162D005D78EB}" dt="2021-10-04T11:18:59.697" v="1058" actId="14100"/>
          <ac:picMkLst>
            <pc:docMk/>
            <pc:sldMk cId="3496328367" sldId="336"/>
            <ac:picMk id="13" creationId="{199981C2-64AC-497B-AED7-63876ED1015A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3:00.348" v="4204" actId="20577"/>
        <pc:sldMkLst>
          <pc:docMk/>
          <pc:sldMk cId="2319163195" sldId="337"/>
        </pc:sldMkLst>
        <pc:spChg chg="del">
          <ac:chgData name="Atcha,Z,Zahid,NKE6 R" userId="9276d639-dfc2-4712-8d62-f7795f1178ca" providerId="ADAL" clId="{83CFC7E4-EA18-4D4D-8563-162D005D78EB}" dt="2021-10-04T11:30:16.740" v="1152" actId="478"/>
          <ac:spMkLst>
            <pc:docMk/>
            <pc:sldMk cId="2319163195" sldId="337"/>
            <ac:spMk id="9" creationId="{DB6AA7CD-D087-4AC9-B5E4-ECE3D6AED337}"/>
          </ac:spMkLst>
        </pc:spChg>
        <pc:spChg chg="mod ord">
          <ac:chgData name="Atcha,Z,Zahid,NKE6 R" userId="9276d639-dfc2-4712-8d62-f7795f1178ca" providerId="ADAL" clId="{83CFC7E4-EA18-4D4D-8563-162D005D78EB}" dt="2021-10-04T11:31:14.853" v="1165" actId="1038"/>
          <ac:spMkLst>
            <pc:docMk/>
            <pc:sldMk cId="2319163195" sldId="337"/>
            <ac:spMk id="16" creationId="{9A279095-BBAF-4524-BAAB-F7C34CE00E92}"/>
          </ac:spMkLst>
        </pc:spChg>
        <pc:spChg chg="mod">
          <ac:chgData name="Atcha,Z,Zahid,NKE6 R" userId="9276d639-dfc2-4712-8d62-f7795f1178ca" providerId="ADAL" clId="{83CFC7E4-EA18-4D4D-8563-162D005D78EB}" dt="2021-10-04T15:43:00.348" v="4204" actId="20577"/>
          <ac:spMkLst>
            <pc:docMk/>
            <pc:sldMk cId="2319163195" sldId="337"/>
            <ac:spMk id="26" creationId="{440E1120-4F01-4352-9A8B-6C4EFED317B1}"/>
          </ac:spMkLst>
        </pc:spChg>
        <pc:spChg chg="del">
          <ac:chgData name="Atcha,Z,Zahid,NKE6 R" userId="9276d639-dfc2-4712-8d62-f7795f1178ca" providerId="ADAL" clId="{83CFC7E4-EA18-4D4D-8563-162D005D78EB}" dt="2021-10-04T11:30:16.740" v="1152" actId="478"/>
          <ac:spMkLst>
            <pc:docMk/>
            <pc:sldMk cId="2319163195" sldId="337"/>
            <ac:spMk id="28" creationId="{B530A4E3-3E55-49BA-BD0C-F173A486D31D}"/>
          </ac:spMkLst>
        </pc:spChg>
        <pc:picChg chg="add mod">
          <ac:chgData name="Atcha,Z,Zahid,NKE6 R" userId="9276d639-dfc2-4712-8d62-f7795f1178ca" providerId="ADAL" clId="{83CFC7E4-EA18-4D4D-8563-162D005D78EB}" dt="2021-10-04T11:30:56.781" v="1159" actId="14100"/>
          <ac:picMkLst>
            <pc:docMk/>
            <pc:sldMk cId="2319163195" sldId="337"/>
            <ac:picMk id="3" creationId="{D32D2FAC-C9DD-4264-AF86-DDD9D131FD5E}"/>
          </ac:picMkLst>
        </pc:picChg>
        <pc:picChg chg="del">
          <ac:chgData name="Atcha,Z,Zahid,NKE6 R" userId="9276d639-dfc2-4712-8d62-f7795f1178ca" providerId="ADAL" clId="{83CFC7E4-EA18-4D4D-8563-162D005D78EB}" dt="2021-10-04T11:30:13.743" v="1151" actId="478"/>
          <ac:picMkLst>
            <pc:docMk/>
            <pc:sldMk cId="2319163195" sldId="337"/>
            <ac:picMk id="8" creationId="{E2CD1BA0-4EFF-4CBB-A45B-C9B2970B3C82}"/>
          </ac:picMkLst>
        </pc:picChg>
        <pc:picChg chg="del">
          <ac:chgData name="Atcha,Z,Zahid,NKE6 R" userId="9276d639-dfc2-4712-8d62-f7795f1178ca" providerId="ADAL" clId="{83CFC7E4-EA18-4D4D-8563-162D005D78EB}" dt="2021-10-04T11:30:13.305" v="1150" actId="478"/>
          <ac:picMkLst>
            <pc:docMk/>
            <pc:sldMk cId="2319163195" sldId="337"/>
            <ac:picMk id="13" creationId="{199981C2-64AC-497B-AED7-63876ED1015A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2:49.189" v="4194" actId="12"/>
        <pc:sldMkLst>
          <pc:docMk/>
          <pc:sldMk cId="2395858585" sldId="338"/>
        </pc:sldMkLst>
        <pc:spChg chg="mod">
          <ac:chgData name="Atcha,Z,Zahid,NKE6 R" userId="9276d639-dfc2-4712-8d62-f7795f1178ca" providerId="ADAL" clId="{83CFC7E4-EA18-4D4D-8563-162D005D78EB}" dt="2021-10-04T15:42:49.189" v="4194" actId="12"/>
          <ac:spMkLst>
            <pc:docMk/>
            <pc:sldMk cId="2395858585" sldId="338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83CFC7E4-EA18-4D4D-8563-162D005D78EB}" dt="2021-10-04T12:15:37.965" v="1351" actId="1035"/>
          <ac:spMkLst>
            <pc:docMk/>
            <pc:sldMk cId="2395858585" sldId="338"/>
            <ac:spMk id="11" creationId="{51A70EF4-2CD6-428D-A884-ED9AAF2081D0}"/>
          </ac:spMkLst>
        </pc:spChg>
        <pc:spChg chg="mod">
          <ac:chgData name="Atcha,Z,Zahid,NKE6 R" userId="9276d639-dfc2-4712-8d62-f7795f1178ca" providerId="ADAL" clId="{83CFC7E4-EA18-4D4D-8563-162D005D78EB}" dt="2021-10-04T15:28:08.838" v="4004" actId="14100"/>
          <ac:spMkLst>
            <pc:docMk/>
            <pc:sldMk cId="2395858585" sldId="338"/>
            <ac:spMk id="14" creationId="{D1531B94-820E-47C7-9413-747C6A15FEBB}"/>
          </ac:spMkLst>
        </pc:spChg>
        <pc:picChg chg="add mod">
          <ac:chgData name="Atcha,Z,Zahid,NKE6 R" userId="9276d639-dfc2-4712-8d62-f7795f1178ca" providerId="ADAL" clId="{83CFC7E4-EA18-4D4D-8563-162D005D78EB}" dt="2021-10-04T12:15:29.968" v="1345" actId="14100"/>
          <ac:picMkLst>
            <pc:docMk/>
            <pc:sldMk cId="2395858585" sldId="338"/>
            <ac:picMk id="3" creationId="{B29D4351-6F4A-4835-8657-F9C0685E2087}"/>
          </ac:picMkLst>
        </pc:picChg>
        <pc:picChg chg="del">
          <ac:chgData name="Atcha,Z,Zahid,NKE6 R" userId="9276d639-dfc2-4712-8d62-f7795f1178ca" providerId="ADAL" clId="{83CFC7E4-EA18-4D4D-8563-162D005D78EB}" dt="2021-10-04T12:14:46.506" v="1332" actId="478"/>
          <ac:picMkLst>
            <pc:docMk/>
            <pc:sldMk cId="2395858585" sldId="338"/>
            <ac:picMk id="8" creationId="{975EE386-4F38-4E45-B8A0-9E8D5537BB8B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2:40.946" v="4188" actId="12"/>
        <pc:sldMkLst>
          <pc:docMk/>
          <pc:sldMk cId="3331089400" sldId="339"/>
        </pc:sldMkLst>
        <pc:spChg chg="add mod">
          <ac:chgData name="Atcha,Z,Zahid,NKE6 R" userId="9276d639-dfc2-4712-8d62-f7795f1178ca" providerId="ADAL" clId="{83CFC7E4-EA18-4D4D-8563-162D005D78EB}" dt="2021-10-04T12:51:58.472" v="1468" actId="1037"/>
          <ac:spMkLst>
            <pc:docMk/>
            <pc:sldMk cId="3331089400" sldId="339"/>
            <ac:spMk id="9" creationId="{5ED17F06-C802-44CD-96C6-B65C284DDE8B}"/>
          </ac:spMkLst>
        </pc:spChg>
        <pc:spChg chg="mod">
          <ac:chgData name="Atcha,Z,Zahid,NKE6 R" userId="9276d639-dfc2-4712-8d62-f7795f1178ca" providerId="ADAL" clId="{83CFC7E4-EA18-4D4D-8563-162D005D78EB}" dt="2021-10-04T15:42:40.946" v="4188" actId="12"/>
          <ac:spMkLst>
            <pc:docMk/>
            <pc:sldMk cId="3331089400" sldId="339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83CFC7E4-EA18-4D4D-8563-162D005D78EB}" dt="2021-10-04T12:51:47.832" v="1467" actId="14100"/>
          <ac:spMkLst>
            <pc:docMk/>
            <pc:sldMk cId="3331089400" sldId="339"/>
            <ac:spMk id="11" creationId="{51A70EF4-2CD6-428D-A884-ED9AAF2081D0}"/>
          </ac:spMkLst>
        </pc:spChg>
        <pc:spChg chg="mod">
          <ac:chgData name="Atcha,Z,Zahid,NKE6 R" userId="9276d639-dfc2-4712-8d62-f7795f1178ca" providerId="ADAL" clId="{83CFC7E4-EA18-4D4D-8563-162D005D78EB}" dt="2021-10-04T15:28:45.082" v="4015" actId="14100"/>
          <ac:spMkLst>
            <pc:docMk/>
            <pc:sldMk cId="3331089400" sldId="339"/>
            <ac:spMk id="14" creationId="{D1531B94-820E-47C7-9413-747C6A15FEBB}"/>
          </ac:spMkLst>
        </pc:spChg>
        <pc:picChg chg="del">
          <ac:chgData name="Atcha,Z,Zahid,NKE6 R" userId="9276d639-dfc2-4712-8d62-f7795f1178ca" providerId="ADAL" clId="{83CFC7E4-EA18-4D4D-8563-162D005D78EB}" dt="2021-10-04T12:39:29.864" v="1379" actId="478"/>
          <ac:picMkLst>
            <pc:docMk/>
            <pc:sldMk cId="3331089400" sldId="339"/>
            <ac:picMk id="3" creationId="{B29D4351-6F4A-4835-8657-F9C0685E2087}"/>
          </ac:picMkLst>
        </pc:picChg>
        <pc:picChg chg="add mod">
          <ac:chgData name="Atcha,Z,Zahid,NKE6 R" userId="9276d639-dfc2-4712-8d62-f7795f1178ca" providerId="ADAL" clId="{83CFC7E4-EA18-4D4D-8563-162D005D78EB}" dt="2021-10-04T12:47:10.735" v="1390" actId="14100"/>
          <ac:picMkLst>
            <pc:docMk/>
            <pc:sldMk cId="3331089400" sldId="339"/>
            <ac:picMk id="4" creationId="{39E76E37-27B4-4CEF-9527-BCC0427B3C6C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38:19.364" v="4102" actId="12"/>
        <pc:sldMkLst>
          <pc:docMk/>
          <pc:sldMk cId="2972179379" sldId="340"/>
        </pc:sldMkLst>
        <pc:spChg chg="mod ord">
          <ac:chgData name="Atcha,Z,Zahid,NKE6 R" userId="9276d639-dfc2-4712-8d62-f7795f1178ca" providerId="ADAL" clId="{83CFC7E4-EA18-4D4D-8563-162D005D78EB}" dt="2021-10-04T12:55:59.534" v="1494" actId="1037"/>
          <ac:spMkLst>
            <pc:docMk/>
            <pc:sldMk cId="2972179379" sldId="340"/>
            <ac:spMk id="9" creationId="{5ED17F06-C802-44CD-96C6-B65C284DDE8B}"/>
          </ac:spMkLst>
        </pc:spChg>
        <pc:spChg chg="mod">
          <ac:chgData name="Atcha,Z,Zahid,NKE6 R" userId="9276d639-dfc2-4712-8d62-f7795f1178ca" providerId="ADAL" clId="{83CFC7E4-EA18-4D4D-8563-162D005D78EB}" dt="2021-10-04T15:38:19.364" v="4102" actId="12"/>
          <ac:spMkLst>
            <pc:docMk/>
            <pc:sldMk cId="2972179379" sldId="340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83CFC7E4-EA18-4D4D-8563-162D005D78EB}" dt="2021-10-04T12:55:44.211" v="1481" actId="14100"/>
          <ac:spMkLst>
            <pc:docMk/>
            <pc:sldMk cId="2972179379" sldId="340"/>
            <ac:spMk id="11" creationId="{51A70EF4-2CD6-428D-A884-ED9AAF2081D0}"/>
          </ac:spMkLst>
        </pc:spChg>
        <pc:spChg chg="mod">
          <ac:chgData name="Atcha,Z,Zahid,NKE6 R" userId="9276d639-dfc2-4712-8d62-f7795f1178ca" providerId="ADAL" clId="{83CFC7E4-EA18-4D4D-8563-162D005D78EB}" dt="2021-10-04T15:29:01.490" v="4017" actId="14100"/>
          <ac:spMkLst>
            <pc:docMk/>
            <pc:sldMk cId="2972179379" sldId="340"/>
            <ac:spMk id="14" creationId="{D1531B94-820E-47C7-9413-747C6A15FEBB}"/>
          </ac:spMkLst>
        </pc:spChg>
        <pc:picChg chg="add mod">
          <ac:chgData name="Atcha,Z,Zahid,NKE6 R" userId="9276d639-dfc2-4712-8d62-f7795f1178ca" providerId="ADAL" clId="{83CFC7E4-EA18-4D4D-8563-162D005D78EB}" dt="2021-10-04T12:55:12.958" v="1477" actId="14100"/>
          <ac:picMkLst>
            <pc:docMk/>
            <pc:sldMk cId="2972179379" sldId="340"/>
            <ac:picMk id="3" creationId="{3765802C-8E53-4C77-A199-281F2FB22754}"/>
          </ac:picMkLst>
        </pc:picChg>
        <pc:picChg chg="del">
          <ac:chgData name="Atcha,Z,Zahid,NKE6 R" userId="9276d639-dfc2-4712-8d62-f7795f1178ca" providerId="ADAL" clId="{83CFC7E4-EA18-4D4D-8563-162D005D78EB}" dt="2021-10-04T12:52:11.397" v="1469" actId="478"/>
          <ac:picMkLst>
            <pc:docMk/>
            <pc:sldMk cId="2972179379" sldId="340"/>
            <ac:picMk id="4" creationId="{39E76E37-27B4-4CEF-9527-BCC0427B3C6C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38:26.251" v="4103" actId="12"/>
        <pc:sldMkLst>
          <pc:docMk/>
          <pc:sldMk cId="1011792810" sldId="341"/>
        </pc:sldMkLst>
        <pc:spChg chg="mod ord">
          <ac:chgData name="Atcha,Z,Zahid,NKE6 R" userId="9276d639-dfc2-4712-8d62-f7795f1178ca" providerId="ADAL" clId="{83CFC7E4-EA18-4D4D-8563-162D005D78EB}" dt="2021-10-04T13:00:18.226" v="1607" actId="1038"/>
          <ac:spMkLst>
            <pc:docMk/>
            <pc:sldMk cId="1011792810" sldId="341"/>
            <ac:spMk id="9" creationId="{5ED17F06-C802-44CD-96C6-B65C284DDE8B}"/>
          </ac:spMkLst>
        </pc:spChg>
        <pc:spChg chg="mod">
          <ac:chgData name="Atcha,Z,Zahid,NKE6 R" userId="9276d639-dfc2-4712-8d62-f7795f1178ca" providerId="ADAL" clId="{83CFC7E4-EA18-4D4D-8563-162D005D78EB}" dt="2021-10-04T15:38:26.251" v="4103" actId="12"/>
          <ac:spMkLst>
            <pc:docMk/>
            <pc:sldMk cId="1011792810" sldId="341"/>
            <ac:spMk id="10" creationId="{77BAD4E5-7AD4-48C3-9930-5F449295AE6E}"/>
          </ac:spMkLst>
        </pc:spChg>
        <pc:spChg chg="del mod">
          <ac:chgData name="Atcha,Z,Zahid,NKE6 R" userId="9276d639-dfc2-4712-8d62-f7795f1178ca" providerId="ADAL" clId="{83CFC7E4-EA18-4D4D-8563-162D005D78EB}" dt="2021-10-04T13:00:21.719" v="1608" actId="478"/>
          <ac:spMkLst>
            <pc:docMk/>
            <pc:sldMk cId="1011792810" sldId="341"/>
            <ac:spMk id="11" creationId="{51A70EF4-2CD6-428D-A884-ED9AAF2081D0}"/>
          </ac:spMkLst>
        </pc:spChg>
        <pc:spChg chg="mod">
          <ac:chgData name="Atcha,Z,Zahid,NKE6 R" userId="9276d639-dfc2-4712-8d62-f7795f1178ca" providerId="ADAL" clId="{83CFC7E4-EA18-4D4D-8563-162D005D78EB}" dt="2021-10-04T15:29:09.304" v="4019" actId="14100"/>
          <ac:spMkLst>
            <pc:docMk/>
            <pc:sldMk cId="1011792810" sldId="341"/>
            <ac:spMk id="14" creationId="{D1531B94-820E-47C7-9413-747C6A15FEBB}"/>
          </ac:spMkLst>
        </pc:spChg>
        <pc:picChg chg="del">
          <ac:chgData name="Atcha,Z,Zahid,NKE6 R" userId="9276d639-dfc2-4712-8d62-f7795f1178ca" providerId="ADAL" clId="{83CFC7E4-EA18-4D4D-8563-162D005D78EB}" dt="2021-10-04T12:58:20.393" v="1587" actId="478"/>
          <ac:picMkLst>
            <pc:docMk/>
            <pc:sldMk cId="1011792810" sldId="341"/>
            <ac:picMk id="3" creationId="{3765802C-8E53-4C77-A199-281F2FB22754}"/>
          </ac:picMkLst>
        </pc:picChg>
        <pc:picChg chg="add mod">
          <ac:chgData name="Atcha,Z,Zahid,NKE6 R" userId="9276d639-dfc2-4712-8d62-f7795f1178ca" providerId="ADAL" clId="{83CFC7E4-EA18-4D4D-8563-162D005D78EB}" dt="2021-10-04T13:00:05.770" v="1596" actId="14100"/>
          <ac:picMkLst>
            <pc:docMk/>
            <pc:sldMk cId="1011792810" sldId="341"/>
            <ac:picMk id="4" creationId="{4B0D053E-9174-4497-B613-7EBC77B10CCB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38:50.138" v="4119" actId="20577"/>
        <pc:sldMkLst>
          <pc:docMk/>
          <pc:sldMk cId="3953479048" sldId="342"/>
        </pc:sldMkLst>
        <pc:spChg chg="mod ord">
          <ac:chgData name="Atcha,Z,Zahid,NKE6 R" userId="9276d639-dfc2-4712-8d62-f7795f1178ca" providerId="ADAL" clId="{83CFC7E4-EA18-4D4D-8563-162D005D78EB}" dt="2021-10-04T13:10:46.703" v="1677" actId="14100"/>
          <ac:spMkLst>
            <pc:docMk/>
            <pc:sldMk cId="3953479048" sldId="342"/>
            <ac:spMk id="9" creationId="{5ED17F06-C802-44CD-96C6-B65C284DDE8B}"/>
          </ac:spMkLst>
        </pc:spChg>
        <pc:spChg chg="mod">
          <ac:chgData name="Atcha,Z,Zahid,NKE6 R" userId="9276d639-dfc2-4712-8d62-f7795f1178ca" providerId="ADAL" clId="{83CFC7E4-EA18-4D4D-8563-162D005D78EB}" dt="2021-10-04T15:38:50.138" v="4119" actId="20577"/>
          <ac:spMkLst>
            <pc:docMk/>
            <pc:sldMk cId="3953479048" sldId="342"/>
            <ac:spMk id="10" creationId="{77BAD4E5-7AD4-48C3-9930-5F449295AE6E}"/>
          </ac:spMkLst>
        </pc:spChg>
        <pc:spChg chg="add mod">
          <ac:chgData name="Atcha,Z,Zahid,NKE6 R" userId="9276d639-dfc2-4712-8d62-f7795f1178ca" providerId="ADAL" clId="{83CFC7E4-EA18-4D4D-8563-162D005D78EB}" dt="2021-10-04T13:11:06.870" v="1684" actId="14100"/>
          <ac:spMkLst>
            <pc:docMk/>
            <pc:sldMk cId="3953479048" sldId="342"/>
            <ac:spMk id="11" creationId="{67B97A14-3755-4FC1-ACCC-5D5A40F09BA7}"/>
          </ac:spMkLst>
        </pc:spChg>
        <pc:spChg chg="add mod">
          <ac:chgData name="Atcha,Z,Zahid,NKE6 R" userId="9276d639-dfc2-4712-8d62-f7795f1178ca" providerId="ADAL" clId="{83CFC7E4-EA18-4D4D-8563-162D005D78EB}" dt="2021-10-04T13:16:19.232" v="1869" actId="1036"/>
          <ac:spMkLst>
            <pc:docMk/>
            <pc:sldMk cId="3953479048" sldId="342"/>
            <ac:spMk id="12" creationId="{74F4C624-750D-4B3F-8292-47A966DD7C00}"/>
          </ac:spMkLst>
        </pc:spChg>
        <pc:spChg chg="add mod">
          <ac:chgData name="Atcha,Z,Zahid,NKE6 R" userId="9276d639-dfc2-4712-8d62-f7795f1178ca" providerId="ADAL" clId="{83CFC7E4-EA18-4D4D-8563-162D005D78EB}" dt="2021-10-04T13:16:41.139" v="1872" actId="14100"/>
          <ac:spMkLst>
            <pc:docMk/>
            <pc:sldMk cId="3953479048" sldId="342"/>
            <ac:spMk id="13" creationId="{B34D8774-957B-464E-90BF-EC5A17FB30B4}"/>
          </ac:spMkLst>
        </pc:spChg>
        <pc:spChg chg="mod">
          <ac:chgData name="Atcha,Z,Zahid,NKE6 R" userId="9276d639-dfc2-4712-8d62-f7795f1178ca" providerId="ADAL" clId="{83CFC7E4-EA18-4D4D-8563-162D005D78EB}" dt="2021-10-04T15:29:17.807" v="4021" actId="14100"/>
          <ac:spMkLst>
            <pc:docMk/>
            <pc:sldMk cId="3953479048" sldId="342"/>
            <ac:spMk id="14" creationId="{D1531B94-820E-47C7-9413-747C6A15FEBB}"/>
          </ac:spMkLst>
        </pc:spChg>
        <pc:picChg chg="add del mod">
          <ac:chgData name="Atcha,Z,Zahid,NKE6 R" userId="9276d639-dfc2-4712-8d62-f7795f1178ca" providerId="ADAL" clId="{83CFC7E4-EA18-4D4D-8563-162D005D78EB}" dt="2021-10-04T13:09:59.105" v="1664" actId="478"/>
          <ac:picMkLst>
            <pc:docMk/>
            <pc:sldMk cId="3953479048" sldId="342"/>
            <ac:picMk id="3" creationId="{A270EF82-3BFF-4EFD-AD75-CAAA1EDEEDCB}"/>
          </ac:picMkLst>
        </pc:picChg>
        <pc:picChg chg="del">
          <ac:chgData name="Atcha,Z,Zahid,NKE6 R" userId="9276d639-dfc2-4712-8d62-f7795f1178ca" providerId="ADAL" clId="{83CFC7E4-EA18-4D4D-8563-162D005D78EB}" dt="2021-10-04T13:07:40.514" v="1655" actId="478"/>
          <ac:picMkLst>
            <pc:docMk/>
            <pc:sldMk cId="3953479048" sldId="342"/>
            <ac:picMk id="4" creationId="{4B0D053E-9174-4497-B613-7EBC77B10CCB}"/>
          </ac:picMkLst>
        </pc:picChg>
        <pc:picChg chg="add mod">
          <ac:chgData name="Atcha,Z,Zahid,NKE6 R" userId="9276d639-dfc2-4712-8d62-f7795f1178ca" providerId="ADAL" clId="{83CFC7E4-EA18-4D4D-8563-162D005D78EB}" dt="2021-10-04T13:10:25.071" v="1674" actId="1038"/>
          <ac:picMkLst>
            <pc:docMk/>
            <pc:sldMk cId="3953479048" sldId="342"/>
            <ac:picMk id="7" creationId="{F67424DC-D053-4781-B213-14B8C343494C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38:57.641" v="4120" actId="12"/>
        <pc:sldMkLst>
          <pc:docMk/>
          <pc:sldMk cId="3625638758" sldId="343"/>
        </pc:sldMkLst>
        <pc:spChg chg="del">
          <ac:chgData name="Atcha,Z,Zahid,NKE6 R" userId="9276d639-dfc2-4712-8d62-f7795f1178ca" providerId="ADAL" clId="{83CFC7E4-EA18-4D4D-8563-162D005D78EB}" dt="2021-10-04T13:12:56.858" v="1790" actId="478"/>
          <ac:spMkLst>
            <pc:docMk/>
            <pc:sldMk cId="3625638758" sldId="343"/>
            <ac:spMk id="9" creationId="{5ED17F06-C802-44CD-96C6-B65C284DDE8B}"/>
          </ac:spMkLst>
        </pc:spChg>
        <pc:spChg chg="mod">
          <ac:chgData name="Atcha,Z,Zahid,NKE6 R" userId="9276d639-dfc2-4712-8d62-f7795f1178ca" providerId="ADAL" clId="{83CFC7E4-EA18-4D4D-8563-162D005D78EB}" dt="2021-10-04T15:38:57.641" v="4120" actId="12"/>
          <ac:spMkLst>
            <pc:docMk/>
            <pc:sldMk cId="3625638758" sldId="343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83CFC7E4-EA18-4D4D-8563-162D005D78EB}" dt="2021-10-04T13:15:28.527" v="1805" actId="14100"/>
          <ac:spMkLst>
            <pc:docMk/>
            <pc:sldMk cId="3625638758" sldId="343"/>
            <ac:spMk id="11" creationId="{67B97A14-3755-4FC1-ACCC-5D5A40F09BA7}"/>
          </ac:spMkLst>
        </pc:spChg>
        <pc:spChg chg="del">
          <ac:chgData name="Atcha,Z,Zahid,NKE6 R" userId="9276d639-dfc2-4712-8d62-f7795f1178ca" providerId="ADAL" clId="{83CFC7E4-EA18-4D4D-8563-162D005D78EB}" dt="2021-10-04T13:12:51.122" v="1787" actId="478"/>
          <ac:spMkLst>
            <pc:docMk/>
            <pc:sldMk cId="3625638758" sldId="343"/>
            <ac:spMk id="12" creationId="{74F4C624-750D-4B3F-8292-47A966DD7C00}"/>
          </ac:spMkLst>
        </pc:spChg>
        <pc:spChg chg="add mod">
          <ac:chgData name="Atcha,Z,Zahid,NKE6 R" userId="9276d639-dfc2-4712-8d62-f7795f1178ca" providerId="ADAL" clId="{83CFC7E4-EA18-4D4D-8563-162D005D78EB}" dt="2021-10-04T13:16:54.980" v="1881" actId="1038"/>
          <ac:spMkLst>
            <pc:docMk/>
            <pc:sldMk cId="3625638758" sldId="343"/>
            <ac:spMk id="13" creationId="{80B885F2-F382-4133-9591-F7576EEE227E}"/>
          </ac:spMkLst>
        </pc:spChg>
        <pc:spChg chg="mod">
          <ac:chgData name="Atcha,Z,Zahid,NKE6 R" userId="9276d639-dfc2-4712-8d62-f7795f1178ca" providerId="ADAL" clId="{83CFC7E4-EA18-4D4D-8563-162D005D78EB}" dt="2021-10-04T15:29:23.956" v="4023" actId="14100"/>
          <ac:spMkLst>
            <pc:docMk/>
            <pc:sldMk cId="3625638758" sldId="343"/>
            <ac:spMk id="14" creationId="{D1531B94-820E-47C7-9413-747C6A15FEBB}"/>
          </ac:spMkLst>
        </pc:spChg>
        <pc:picChg chg="add mod">
          <ac:chgData name="Atcha,Z,Zahid,NKE6 R" userId="9276d639-dfc2-4712-8d62-f7795f1178ca" providerId="ADAL" clId="{83CFC7E4-EA18-4D4D-8563-162D005D78EB}" dt="2021-10-04T13:15:11.909" v="1799" actId="14100"/>
          <ac:picMkLst>
            <pc:docMk/>
            <pc:sldMk cId="3625638758" sldId="343"/>
            <ac:picMk id="3" creationId="{1682C1D0-CBEA-487A-9DC8-7C4DD09867BC}"/>
          </ac:picMkLst>
        </pc:picChg>
        <pc:picChg chg="add del">
          <ac:chgData name="Atcha,Z,Zahid,NKE6 R" userId="9276d639-dfc2-4712-8d62-f7795f1178ca" providerId="ADAL" clId="{83CFC7E4-EA18-4D4D-8563-162D005D78EB}" dt="2021-10-04T13:14:11.790" v="1792" actId="478"/>
          <ac:picMkLst>
            <pc:docMk/>
            <pc:sldMk cId="3625638758" sldId="343"/>
            <ac:picMk id="7" creationId="{F67424DC-D053-4781-B213-14B8C343494C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2:14.512" v="4182" actId="12"/>
        <pc:sldMkLst>
          <pc:docMk/>
          <pc:sldMk cId="3839170013" sldId="344"/>
        </pc:sldMkLst>
        <pc:spChg chg="mod">
          <ac:chgData name="Atcha,Z,Zahid,NKE6 R" userId="9276d639-dfc2-4712-8d62-f7795f1178ca" providerId="ADAL" clId="{83CFC7E4-EA18-4D4D-8563-162D005D78EB}" dt="2021-10-04T15:42:14.512" v="4182" actId="12"/>
          <ac:spMkLst>
            <pc:docMk/>
            <pc:sldMk cId="3839170013" sldId="344"/>
            <ac:spMk id="10" creationId="{77BAD4E5-7AD4-48C3-9930-5F449295AE6E}"/>
          </ac:spMkLst>
        </pc:spChg>
        <pc:spChg chg="del mod ord">
          <ac:chgData name="Atcha,Z,Zahid,NKE6 R" userId="9276d639-dfc2-4712-8d62-f7795f1178ca" providerId="ADAL" clId="{83CFC7E4-EA18-4D4D-8563-162D005D78EB}" dt="2021-10-04T13:51:02.470" v="3150" actId="478"/>
          <ac:spMkLst>
            <pc:docMk/>
            <pc:sldMk cId="3839170013" sldId="344"/>
            <ac:spMk id="11" creationId="{67B97A14-3755-4FC1-ACCC-5D5A40F09BA7}"/>
          </ac:spMkLst>
        </pc:spChg>
        <pc:spChg chg="add del mod ord">
          <ac:chgData name="Atcha,Z,Zahid,NKE6 R" userId="9276d639-dfc2-4712-8d62-f7795f1178ca" providerId="ADAL" clId="{83CFC7E4-EA18-4D4D-8563-162D005D78EB}" dt="2021-10-04T13:51:02.470" v="3150" actId="478"/>
          <ac:spMkLst>
            <pc:docMk/>
            <pc:sldMk cId="3839170013" sldId="344"/>
            <ac:spMk id="12" creationId="{C8FFE3C0-441E-4BFF-9B9D-C8142461EC93}"/>
          </ac:spMkLst>
        </pc:spChg>
        <pc:spChg chg="del mod ord">
          <ac:chgData name="Atcha,Z,Zahid,NKE6 R" userId="9276d639-dfc2-4712-8d62-f7795f1178ca" providerId="ADAL" clId="{83CFC7E4-EA18-4D4D-8563-162D005D78EB}" dt="2021-10-04T13:51:02.470" v="3150" actId="478"/>
          <ac:spMkLst>
            <pc:docMk/>
            <pc:sldMk cId="3839170013" sldId="344"/>
            <ac:spMk id="13" creationId="{80B885F2-F382-4133-9591-F7576EEE227E}"/>
          </ac:spMkLst>
        </pc:spChg>
        <pc:spChg chg="mod">
          <ac:chgData name="Atcha,Z,Zahid,NKE6 R" userId="9276d639-dfc2-4712-8d62-f7795f1178ca" providerId="ADAL" clId="{83CFC7E4-EA18-4D4D-8563-162D005D78EB}" dt="2021-10-04T15:29:32.372" v="4025" actId="14100"/>
          <ac:spMkLst>
            <pc:docMk/>
            <pc:sldMk cId="3839170013" sldId="344"/>
            <ac:spMk id="14" creationId="{D1531B94-820E-47C7-9413-747C6A15FEBB}"/>
          </ac:spMkLst>
        </pc:spChg>
        <pc:spChg chg="add del mod ord">
          <ac:chgData name="Atcha,Z,Zahid,NKE6 R" userId="9276d639-dfc2-4712-8d62-f7795f1178ca" providerId="ADAL" clId="{83CFC7E4-EA18-4D4D-8563-162D005D78EB}" dt="2021-10-04T13:51:02.470" v="3150" actId="478"/>
          <ac:spMkLst>
            <pc:docMk/>
            <pc:sldMk cId="3839170013" sldId="344"/>
            <ac:spMk id="15" creationId="{5D1F41D5-2182-4CC4-9F92-0BA5DA092B73}"/>
          </ac:spMkLst>
        </pc:spChg>
        <pc:spChg chg="add mod">
          <ac:chgData name="Atcha,Z,Zahid,NKE6 R" userId="9276d639-dfc2-4712-8d62-f7795f1178ca" providerId="ADAL" clId="{83CFC7E4-EA18-4D4D-8563-162D005D78EB}" dt="2021-10-04T13:38:18.536" v="2142" actId="14100"/>
          <ac:spMkLst>
            <pc:docMk/>
            <pc:sldMk cId="3839170013" sldId="344"/>
            <ac:spMk id="16" creationId="{6F5E086B-4DD1-4328-9C49-656DE39A2DF8}"/>
          </ac:spMkLst>
        </pc:spChg>
        <pc:spChg chg="add mod">
          <ac:chgData name="Atcha,Z,Zahid,NKE6 R" userId="9276d639-dfc2-4712-8d62-f7795f1178ca" providerId="ADAL" clId="{83CFC7E4-EA18-4D4D-8563-162D005D78EB}" dt="2021-10-04T13:51:09.265" v="3153" actId="14100"/>
          <ac:spMkLst>
            <pc:docMk/>
            <pc:sldMk cId="3839170013" sldId="344"/>
            <ac:spMk id="17" creationId="{5E8B7C23-C85E-4E70-897A-4F987E38FB4E}"/>
          </ac:spMkLst>
        </pc:spChg>
        <pc:picChg chg="del">
          <ac:chgData name="Atcha,Z,Zahid,NKE6 R" userId="9276d639-dfc2-4712-8d62-f7795f1178ca" providerId="ADAL" clId="{83CFC7E4-EA18-4D4D-8563-162D005D78EB}" dt="2021-10-04T13:26:11.591" v="1887" actId="478"/>
          <ac:picMkLst>
            <pc:docMk/>
            <pc:sldMk cId="3839170013" sldId="344"/>
            <ac:picMk id="3" creationId="{1682C1D0-CBEA-487A-9DC8-7C4DD09867BC}"/>
          </ac:picMkLst>
        </pc:picChg>
        <pc:picChg chg="add del mod">
          <ac:chgData name="Atcha,Z,Zahid,NKE6 R" userId="9276d639-dfc2-4712-8d62-f7795f1178ca" providerId="ADAL" clId="{83CFC7E4-EA18-4D4D-8563-162D005D78EB}" dt="2021-10-04T13:37:02.738" v="2025" actId="478"/>
          <ac:picMkLst>
            <pc:docMk/>
            <pc:sldMk cId="3839170013" sldId="344"/>
            <ac:picMk id="4" creationId="{85B5906E-AE28-4051-B726-D045F228DA10}"/>
          </ac:picMkLst>
        </pc:picChg>
        <pc:picChg chg="add mod">
          <ac:chgData name="Atcha,Z,Zahid,NKE6 R" userId="9276d639-dfc2-4712-8d62-f7795f1178ca" providerId="ADAL" clId="{83CFC7E4-EA18-4D4D-8563-162D005D78EB}" dt="2021-10-04T13:37:23.249" v="2032" actId="1038"/>
          <ac:picMkLst>
            <pc:docMk/>
            <pc:sldMk cId="3839170013" sldId="344"/>
            <ac:picMk id="7" creationId="{42A0F05B-ADC1-4925-957D-06E88F7A117F}"/>
          </ac:picMkLst>
        </pc:picChg>
      </pc:sldChg>
      <pc:sldChg chg="del">
        <pc:chgData name="Atcha,Z,Zahid,NKE6 R" userId="9276d639-dfc2-4712-8d62-f7795f1178ca" providerId="ADAL" clId="{83CFC7E4-EA18-4D4D-8563-162D005D78EB}" dt="2021-10-04T13:38:27.538" v="2143" actId="47"/>
        <pc:sldMkLst>
          <pc:docMk/>
          <pc:sldMk cId="1978581338" sldId="345"/>
        </pc:sldMkLst>
      </pc:sldChg>
      <pc:sldChg chg="addSp delSp modSp mod">
        <pc:chgData name="Atcha,Z,Zahid,NKE6 R" userId="9276d639-dfc2-4712-8d62-f7795f1178ca" providerId="ADAL" clId="{83CFC7E4-EA18-4D4D-8563-162D005D78EB}" dt="2021-10-04T15:41:43.053" v="4176" actId="27636"/>
        <pc:sldMkLst>
          <pc:docMk/>
          <pc:sldMk cId="2587676936" sldId="346"/>
        </pc:sldMkLst>
        <pc:spChg chg="mod">
          <ac:chgData name="Atcha,Z,Zahid,NKE6 R" userId="9276d639-dfc2-4712-8d62-f7795f1178ca" providerId="ADAL" clId="{83CFC7E4-EA18-4D4D-8563-162D005D78EB}" dt="2021-10-04T15:41:43.053" v="4176" actId="27636"/>
          <ac:spMkLst>
            <pc:docMk/>
            <pc:sldMk cId="2587676936" sldId="346"/>
            <ac:spMk id="10" creationId="{77BAD4E5-7AD4-48C3-9930-5F449295AE6E}"/>
          </ac:spMkLst>
        </pc:spChg>
        <pc:spChg chg="del">
          <ac:chgData name="Atcha,Z,Zahid,NKE6 R" userId="9276d639-dfc2-4712-8d62-f7795f1178ca" providerId="ADAL" clId="{83CFC7E4-EA18-4D4D-8563-162D005D78EB}" dt="2021-10-04T13:41:58.058" v="2252" actId="478"/>
          <ac:spMkLst>
            <pc:docMk/>
            <pc:sldMk cId="2587676936" sldId="346"/>
            <ac:spMk id="11" creationId="{67B97A14-3755-4FC1-ACCC-5D5A40F09BA7}"/>
          </ac:spMkLst>
        </pc:spChg>
        <pc:spChg chg="del">
          <ac:chgData name="Atcha,Z,Zahid,NKE6 R" userId="9276d639-dfc2-4712-8d62-f7795f1178ca" providerId="ADAL" clId="{83CFC7E4-EA18-4D4D-8563-162D005D78EB}" dt="2021-10-04T13:41:58.058" v="2252" actId="478"/>
          <ac:spMkLst>
            <pc:docMk/>
            <pc:sldMk cId="2587676936" sldId="346"/>
            <ac:spMk id="12" creationId="{C8FFE3C0-441E-4BFF-9B9D-C8142461EC93}"/>
          </ac:spMkLst>
        </pc:spChg>
        <pc:spChg chg="del">
          <ac:chgData name="Atcha,Z,Zahid,NKE6 R" userId="9276d639-dfc2-4712-8d62-f7795f1178ca" providerId="ADAL" clId="{83CFC7E4-EA18-4D4D-8563-162D005D78EB}" dt="2021-10-04T13:41:58.058" v="2252" actId="478"/>
          <ac:spMkLst>
            <pc:docMk/>
            <pc:sldMk cId="2587676936" sldId="346"/>
            <ac:spMk id="13" creationId="{80B885F2-F382-4133-9591-F7576EEE227E}"/>
          </ac:spMkLst>
        </pc:spChg>
        <pc:spChg chg="mod">
          <ac:chgData name="Atcha,Z,Zahid,NKE6 R" userId="9276d639-dfc2-4712-8d62-f7795f1178ca" providerId="ADAL" clId="{83CFC7E4-EA18-4D4D-8563-162D005D78EB}" dt="2021-10-04T15:29:39.836" v="4027" actId="14100"/>
          <ac:spMkLst>
            <pc:docMk/>
            <pc:sldMk cId="2587676936" sldId="346"/>
            <ac:spMk id="14" creationId="{D1531B94-820E-47C7-9413-747C6A15FEBB}"/>
          </ac:spMkLst>
        </pc:spChg>
        <pc:spChg chg="del">
          <ac:chgData name="Atcha,Z,Zahid,NKE6 R" userId="9276d639-dfc2-4712-8d62-f7795f1178ca" providerId="ADAL" clId="{83CFC7E4-EA18-4D4D-8563-162D005D78EB}" dt="2021-10-04T13:41:58.058" v="2252" actId="478"/>
          <ac:spMkLst>
            <pc:docMk/>
            <pc:sldMk cId="2587676936" sldId="346"/>
            <ac:spMk id="15" creationId="{5D1F41D5-2182-4CC4-9F92-0BA5DA092B73}"/>
          </ac:spMkLst>
        </pc:spChg>
        <pc:spChg chg="del">
          <ac:chgData name="Atcha,Z,Zahid,NKE6 R" userId="9276d639-dfc2-4712-8d62-f7795f1178ca" providerId="ADAL" clId="{83CFC7E4-EA18-4D4D-8563-162D005D78EB}" dt="2021-10-04T13:41:58.058" v="2252" actId="478"/>
          <ac:spMkLst>
            <pc:docMk/>
            <pc:sldMk cId="2587676936" sldId="346"/>
            <ac:spMk id="16" creationId="{6F5E086B-4DD1-4328-9C49-656DE39A2DF8}"/>
          </ac:spMkLst>
        </pc:spChg>
        <pc:spChg chg="add mod">
          <ac:chgData name="Atcha,Z,Zahid,NKE6 R" userId="9276d639-dfc2-4712-8d62-f7795f1178ca" providerId="ADAL" clId="{83CFC7E4-EA18-4D4D-8563-162D005D78EB}" dt="2021-10-04T13:50:58.903" v="3149" actId="14100"/>
          <ac:spMkLst>
            <pc:docMk/>
            <pc:sldMk cId="2587676936" sldId="346"/>
            <ac:spMk id="19" creationId="{EFF8898A-5304-4E8B-8512-1A492D8275BD}"/>
          </ac:spMkLst>
        </pc:spChg>
        <pc:picChg chg="del">
          <ac:chgData name="Atcha,Z,Zahid,NKE6 R" userId="9276d639-dfc2-4712-8d62-f7795f1178ca" providerId="ADAL" clId="{83CFC7E4-EA18-4D4D-8563-162D005D78EB}" dt="2021-10-04T13:41:56.535" v="2251" actId="478"/>
          <ac:picMkLst>
            <pc:docMk/>
            <pc:sldMk cId="2587676936" sldId="346"/>
            <ac:picMk id="7" creationId="{42A0F05B-ADC1-4925-957D-06E88F7A117F}"/>
          </ac:picMkLst>
        </pc:picChg>
        <pc:picChg chg="add mod">
          <ac:chgData name="Atcha,Z,Zahid,NKE6 R" userId="9276d639-dfc2-4712-8d62-f7795f1178ca" providerId="ADAL" clId="{83CFC7E4-EA18-4D4D-8563-162D005D78EB}" dt="2021-10-04T13:50:23.297" v="3144" actId="1076"/>
          <ac:picMkLst>
            <pc:docMk/>
            <pc:sldMk cId="2587676936" sldId="346"/>
            <ac:picMk id="17" creationId="{216869C5-F7C0-45B1-9188-C51FB0A2C500}"/>
          </ac:picMkLst>
        </pc:picChg>
        <pc:picChg chg="add del mod">
          <ac:chgData name="Atcha,Z,Zahid,NKE6 R" userId="9276d639-dfc2-4712-8d62-f7795f1178ca" providerId="ADAL" clId="{83CFC7E4-EA18-4D4D-8563-162D005D78EB}" dt="2021-10-04T13:50:20.685" v="3143" actId="478"/>
          <ac:picMkLst>
            <pc:docMk/>
            <pc:sldMk cId="2587676936" sldId="346"/>
            <ac:picMk id="18" creationId="{9C79ACDB-859B-436C-8B6D-6940A6ED46A2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1:37.116" v="4169" actId="12"/>
        <pc:sldMkLst>
          <pc:docMk/>
          <pc:sldMk cId="2962217121" sldId="347"/>
        </pc:sldMkLst>
        <pc:spChg chg="mod">
          <ac:chgData name="Atcha,Z,Zahid,NKE6 R" userId="9276d639-dfc2-4712-8d62-f7795f1178ca" providerId="ADAL" clId="{83CFC7E4-EA18-4D4D-8563-162D005D78EB}" dt="2021-10-04T15:41:37.116" v="4169" actId="12"/>
          <ac:spMkLst>
            <pc:docMk/>
            <pc:sldMk cId="2962217121" sldId="347"/>
            <ac:spMk id="10" creationId="{77BAD4E5-7AD4-48C3-9930-5F449295AE6E}"/>
          </ac:spMkLst>
        </pc:spChg>
        <pc:spChg chg="add del mod">
          <ac:chgData name="Atcha,Z,Zahid,NKE6 R" userId="9276d639-dfc2-4712-8d62-f7795f1178ca" providerId="ADAL" clId="{83CFC7E4-EA18-4D4D-8563-162D005D78EB}" dt="2021-10-04T13:54:08.950" v="3221" actId="1036"/>
          <ac:spMkLst>
            <pc:docMk/>
            <pc:sldMk cId="2962217121" sldId="347"/>
            <ac:spMk id="11" creationId="{28C0F741-1CB5-47AA-914F-6431E2D46F6B}"/>
          </ac:spMkLst>
        </pc:spChg>
        <pc:spChg chg="add mod">
          <ac:chgData name="Atcha,Z,Zahid,NKE6 R" userId="9276d639-dfc2-4712-8d62-f7795f1178ca" providerId="ADAL" clId="{83CFC7E4-EA18-4D4D-8563-162D005D78EB}" dt="2021-10-04T15:22:16.051" v="3808" actId="1036"/>
          <ac:spMkLst>
            <pc:docMk/>
            <pc:sldMk cId="2962217121" sldId="347"/>
            <ac:spMk id="12" creationId="{182A2E0A-A2AC-4314-B4F2-540A51850F66}"/>
          </ac:spMkLst>
        </pc:spChg>
        <pc:spChg chg="mod">
          <ac:chgData name="Atcha,Z,Zahid,NKE6 R" userId="9276d639-dfc2-4712-8d62-f7795f1178ca" providerId="ADAL" clId="{83CFC7E4-EA18-4D4D-8563-162D005D78EB}" dt="2021-10-04T15:29:52.887" v="4030" actId="14100"/>
          <ac:spMkLst>
            <pc:docMk/>
            <pc:sldMk cId="2962217121" sldId="347"/>
            <ac:spMk id="14" creationId="{D1531B94-820E-47C7-9413-747C6A15FEBB}"/>
          </ac:spMkLst>
        </pc:spChg>
        <pc:spChg chg="mod ord">
          <ac:chgData name="Atcha,Z,Zahid,NKE6 R" userId="9276d639-dfc2-4712-8d62-f7795f1178ca" providerId="ADAL" clId="{83CFC7E4-EA18-4D4D-8563-162D005D78EB}" dt="2021-10-04T13:54:06.160" v="3211" actId="14100"/>
          <ac:spMkLst>
            <pc:docMk/>
            <pc:sldMk cId="2962217121" sldId="347"/>
            <ac:spMk id="19" creationId="{EFF8898A-5304-4E8B-8512-1A492D8275BD}"/>
          </ac:spMkLst>
        </pc:spChg>
        <pc:picChg chg="add del">
          <ac:chgData name="Atcha,Z,Zahid,NKE6 R" userId="9276d639-dfc2-4712-8d62-f7795f1178ca" providerId="ADAL" clId="{83CFC7E4-EA18-4D4D-8563-162D005D78EB}" dt="2021-10-04T13:52:33.835" v="3158" actId="22"/>
          <ac:picMkLst>
            <pc:docMk/>
            <pc:sldMk cId="2962217121" sldId="347"/>
            <ac:picMk id="3" creationId="{F50A9B36-0A58-49BE-82A3-B655CFD872AE}"/>
          </ac:picMkLst>
        </pc:picChg>
        <pc:picChg chg="add mod">
          <ac:chgData name="Atcha,Z,Zahid,NKE6 R" userId="9276d639-dfc2-4712-8d62-f7795f1178ca" providerId="ADAL" clId="{83CFC7E4-EA18-4D4D-8563-162D005D78EB}" dt="2021-10-04T13:54:05.481" v="3208" actId="1038"/>
          <ac:picMkLst>
            <pc:docMk/>
            <pc:sldMk cId="2962217121" sldId="347"/>
            <ac:picMk id="6" creationId="{AA7C71EF-FD70-4337-84B0-D27D277CF7DE}"/>
          </ac:picMkLst>
        </pc:picChg>
        <pc:picChg chg="del">
          <ac:chgData name="Atcha,Z,Zahid,NKE6 R" userId="9276d639-dfc2-4712-8d62-f7795f1178ca" providerId="ADAL" clId="{83CFC7E4-EA18-4D4D-8563-162D005D78EB}" dt="2021-10-04T13:52:28.490" v="3155" actId="478"/>
          <ac:picMkLst>
            <pc:docMk/>
            <pc:sldMk cId="2962217121" sldId="347"/>
            <ac:picMk id="17" creationId="{216869C5-F7C0-45B1-9188-C51FB0A2C500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1:16.515" v="4159" actId="20577"/>
        <pc:sldMkLst>
          <pc:docMk/>
          <pc:sldMk cId="2501298364" sldId="348"/>
        </pc:sldMkLst>
        <pc:spChg chg="add mod">
          <ac:chgData name="Atcha,Z,Zahid,NKE6 R" userId="9276d639-dfc2-4712-8d62-f7795f1178ca" providerId="ADAL" clId="{83CFC7E4-EA18-4D4D-8563-162D005D78EB}" dt="2021-10-04T14:17:21.255" v="3454" actId="1038"/>
          <ac:spMkLst>
            <pc:docMk/>
            <pc:sldMk cId="2501298364" sldId="348"/>
            <ac:spMk id="10" creationId="{FCB13C0D-00D3-4C15-9206-12D56759EF40}"/>
          </ac:spMkLst>
        </pc:spChg>
        <pc:spChg chg="add mod">
          <ac:chgData name="Atcha,Z,Zahid,NKE6 R" userId="9276d639-dfc2-4712-8d62-f7795f1178ca" providerId="ADAL" clId="{83CFC7E4-EA18-4D4D-8563-162D005D78EB}" dt="2021-10-04T15:21:45.353" v="3803" actId="1037"/>
          <ac:spMkLst>
            <pc:docMk/>
            <pc:sldMk cId="2501298364" sldId="348"/>
            <ac:spMk id="11" creationId="{6D374E34-7B42-48A8-BC51-32851A5190BC}"/>
          </ac:spMkLst>
        </pc:spChg>
        <pc:spChg chg="add mod">
          <ac:chgData name="Atcha,Z,Zahid,NKE6 R" userId="9276d639-dfc2-4712-8d62-f7795f1178ca" providerId="ADAL" clId="{83CFC7E4-EA18-4D4D-8563-162D005D78EB}" dt="2021-10-04T14:17:42.556" v="3468" actId="14100"/>
          <ac:spMkLst>
            <pc:docMk/>
            <pc:sldMk cId="2501298364" sldId="348"/>
            <ac:spMk id="12" creationId="{1A3DB194-623F-4A73-9F33-636A2F501796}"/>
          </ac:spMkLst>
        </pc:spChg>
        <pc:spChg chg="add mod">
          <ac:chgData name="Atcha,Z,Zahid,NKE6 R" userId="9276d639-dfc2-4712-8d62-f7795f1178ca" providerId="ADAL" clId="{83CFC7E4-EA18-4D4D-8563-162D005D78EB}" dt="2021-10-04T14:17:50.528" v="3473" actId="14100"/>
          <ac:spMkLst>
            <pc:docMk/>
            <pc:sldMk cId="2501298364" sldId="348"/>
            <ac:spMk id="13" creationId="{A36B3907-93A9-44C8-BE14-6AE9BF94220B}"/>
          </ac:spMkLst>
        </pc:spChg>
        <pc:spChg chg="add mod">
          <ac:chgData name="Atcha,Z,Zahid,NKE6 R" userId="9276d639-dfc2-4712-8d62-f7795f1178ca" providerId="ADAL" clId="{83CFC7E4-EA18-4D4D-8563-162D005D78EB}" dt="2021-10-04T15:41:16.515" v="4159" actId="20577"/>
          <ac:spMkLst>
            <pc:docMk/>
            <pc:sldMk cId="2501298364" sldId="348"/>
            <ac:spMk id="14" creationId="{BFB17703-A4BF-4CA2-BFE4-8AA35043905D}"/>
          </ac:spMkLst>
        </pc:spChg>
        <pc:spChg chg="del mod">
          <ac:chgData name="Atcha,Z,Zahid,NKE6 R" userId="9276d639-dfc2-4712-8d62-f7795f1178ca" providerId="ADAL" clId="{83CFC7E4-EA18-4D4D-8563-162D005D78EB}" dt="2021-10-04T15:31:54.369" v="4056" actId="478"/>
          <ac:spMkLst>
            <pc:docMk/>
            <pc:sldMk cId="2501298364" sldId="348"/>
            <ac:spMk id="21" creationId="{00000000-0000-0000-0000-000000000000}"/>
          </ac:spMkLst>
        </pc:spChg>
        <pc:picChg chg="add del">
          <ac:chgData name="Atcha,Z,Zahid,NKE6 R" userId="9276d639-dfc2-4712-8d62-f7795f1178ca" providerId="ADAL" clId="{83CFC7E4-EA18-4D4D-8563-162D005D78EB}" dt="2021-10-04T14:15:19.631" v="3421" actId="478"/>
          <ac:picMkLst>
            <pc:docMk/>
            <pc:sldMk cId="2501298364" sldId="348"/>
            <ac:picMk id="3" creationId="{73E2B5D4-F433-4357-8BE4-B0D1B62EF042}"/>
          </ac:picMkLst>
        </pc:picChg>
        <pc:picChg chg="add mod">
          <ac:chgData name="Atcha,Z,Zahid,NKE6 R" userId="9276d639-dfc2-4712-8d62-f7795f1178ca" providerId="ADAL" clId="{83CFC7E4-EA18-4D4D-8563-162D005D78EB}" dt="2021-10-04T14:15:42.824" v="3431" actId="14100"/>
          <ac:picMkLst>
            <pc:docMk/>
            <pc:sldMk cId="2501298364" sldId="348"/>
            <ac:picMk id="6" creationId="{213A8EE1-B336-45FA-9CB8-990BB21E01E5}"/>
          </ac:picMkLst>
        </pc:picChg>
        <pc:picChg chg="del">
          <ac:chgData name="Atcha,Z,Zahid,NKE6 R" userId="9276d639-dfc2-4712-8d62-f7795f1178ca" providerId="ADAL" clId="{83CFC7E4-EA18-4D4D-8563-162D005D78EB}" dt="2021-10-04T14:05:28.355" v="3419" actId="478"/>
          <ac:picMkLst>
            <pc:docMk/>
            <pc:sldMk cId="2501298364" sldId="348"/>
            <ac:picMk id="9" creationId="{7DA8A639-A81C-480B-B6F0-EF45DE79A208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0:50.735" v="4151" actId="20577"/>
        <pc:sldMkLst>
          <pc:docMk/>
          <pc:sldMk cId="1212356735" sldId="349"/>
        </pc:sldMkLst>
        <pc:spChg chg="add mod">
          <ac:chgData name="Atcha,Z,Zahid,NKE6 R" userId="9276d639-dfc2-4712-8d62-f7795f1178ca" providerId="ADAL" clId="{83CFC7E4-EA18-4D4D-8563-162D005D78EB}" dt="2021-10-04T14:34:02.464" v="3662" actId="14100"/>
          <ac:spMkLst>
            <pc:docMk/>
            <pc:sldMk cId="1212356735" sldId="349"/>
            <ac:spMk id="12" creationId="{01B1C440-BF5C-4F41-A422-7FE6CD728C0F}"/>
          </ac:spMkLst>
        </pc:spChg>
        <pc:spChg chg="del mod">
          <ac:chgData name="Atcha,Z,Zahid,NKE6 R" userId="9276d639-dfc2-4712-8d62-f7795f1178ca" providerId="ADAL" clId="{83CFC7E4-EA18-4D4D-8563-162D005D78EB}" dt="2021-10-04T15:33:14.033" v="4071" actId="478"/>
          <ac:spMkLst>
            <pc:docMk/>
            <pc:sldMk cId="1212356735" sldId="349"/>
            <ac:spMk id="13" creationId="{47BD6002-9ADB-4E71-BEE2-891E4BC680E2}"/>
          </ac:spMkLst>
        </pc:spChg>
        <pc:spChg chg="add mod">
          <ac:chgData name="Atcha,Z,Zahid,NKE6 R" userId="9276d639-dfc2-4712-8d62-f7795f1178ca" providerId="ADAL" clId="{83CFC7E4-EA18-4D4D-8563-162D005D78EB}" dt="2021-10-04T14:34:15.654" v="3670" actId="1036"/>
          <ac:spMkLst>
            <pc:docMk/>
            <pc:sldMk cId="1212356735" sldId="349"/>
            <ac:spMk id="15" creationId="{99391B43-D87F-45CB-85BB-C877D060D0D9}"/>
          </ac:spMkLst>
        </pc:spChg>
        <pc:spChg chg="add mod">
          <ac:chgData name="Atcha,Z,Zahid,NKE6 R" userId="9276d639-dfc2-4712-8d62-f7795f1178ca" providerId="ADAL" clId="{83CFC7E4-EA18-4D4D-8563-162D005D78EB}" dt="2021-10-04T14:34:24.107" v="3673" actId="14100"/>
          <ac:spMkLst>
            <pc:docMk/>
            <pc:sldMk cId="1212356735" sldId="349"/>
            <ac:spMk id="16" creationId="{36C2497F-C510-4E7A-A307-AFC612F425C5}"/>
          </ac:spMkLst>
        </pc:spChg>
        <pc:spChg chg="add del mod">
          <ac:chgData name="Atcha,Z,Zahid,NKE6 R" userId="9276d639-dfc2-4712-8d62-f7795f1178ca" providerId="ADAL" clId="{83CFC7E4-EA18-4D4D-8563-162D005D78EB}" dt="2021-10-04T15:32:53.596" v="4064"/>
          <ac:spMkLst>
            <pc:docMk/>
            <pc:sldMk cId="1212356735" sldId="349"/>
            <ac:spMk id="17" creationId="{75836CC0-71E0-4866-AC4E-A930F28CFCC6}"/>
          </ac:spMkLst>
        </pc:spChg>
        <pc:spChg chg="add mod">
          <ac:chgData name="Atcha,Z,Zahid,NKE6 R" userId="9276d639-dfc2-4712-8d62-f7795f1178ca" providerId="ADAL" clId="{83CFC7E4-EA18-4D4D-8563-162D005D78EB}" dt="2021-10-04T15:40:50.735" v="4151" actId="20577"/>
          <ac:spMkLst>
            <pc:docMk/>
            <pc:sldMk cId="1212356735" sldId="349"/>
            <ac:spMk id="18" creationId="{B9F5B23C-9078-4E1E-963D-E00608D3AF1F}"/>
          </ac:spMkLst>
        </pc:spChg>
        <pc:picChg chg="add del mod">
          <ac:chgData name="Atcha,Z,Zahid,NKE6 R" userId="9276d639-dfc2-4712-8d62-f7795f1178ca" providerId="ADAL" clId="{83CFC7E4-EA18-4D4D-8563-162D005D78EB}" dt="2021-10-04T14:32:35.493" v="3630" actId="478"/>
          <ac:picMkLst>
            <pc:docMk/>
            <pc:sldMk cId="1212356735" sldId="349"/>
            <ac:picMk id="3" creationId="{19CE4651-2B4B-41CF-84D4-80CF89FBD57A}"/>
          </ac:picMkLst>
        </pc:picChg>
        <pc:picChg chg="add mod">
          <ac:chgData name="Atcha,Z,Zahid,NKE6 R" userId="9276d639-dfc2-4712-8d62-f7795f1178ca" providerId="ADAL" clId="{83CFC7E4-EA18-4D4D-8563-162D005D78EB}" dt="2021-10-04T14:32:55.075" v="3639" actId="14100"/>
          <ac:picMkLst>
            <pc:docMk/>
            <pc:sldMk cId="1212356735" sldId="349"/>
            <ac:picMk id="7" creationId="{4B2924F4-E4CE-4407-8AA2-C2B3F00914F7}"/>
          </ac:picMkLst>
        </pc:picChg>
        <pc:picChg chg="del">
          <ac:chgData name="Atcha,Z,Zahid,NKE6 R" userId="9276d639-dfc2-4712-8d62-f7795f1178ca" providerId="ADAL" clId="{83CFC7E4-EA18-4D4D-8563-162D005D78EB}" dt="2021-10-04T14:30:26.906" v="3606" actId="478"/>
          <ac:picMkLst>
            <pc:docMk/>
            <pc:sldMk cId="1212356735" sldId="349"/>
            <ac:picMk id="14" creationId="{6A705F6A-F833-45C7-9A58-E49D92261A9E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0:43.157" v="4149" actId="12"/>
        <pc:sldMkLst>
          <pc:docMk/>
          <pc:sldMk cId="1027902732" sldId="350"/>
        </pc:sldMkLst>
        <pc:spChg chg="del">
          <ac:chgData name="Atcha,Z,Zahid,NKE6 R" userId="9276d639-dfc2-4712-8d62-f7795f1178ca" providerId="ADAL" clId="{83CFC7E4-EA18-4D4D-8563-162D005D78EB}" dt="2021-10-04T14:35:39.351" v="3675" actId="478"/>
          <ac:spMkLst>
            <pc:docMk/>
            <pc:sldMk cId="1027902732" sldId="350"/>
            <ac:spMk id="12" creationId="{01B1C440-BF5C-4F41-A422-7FE6CD728C0F}"/>
          </ac:spMkLst>
        </pc:spChg>
        <pc:spChg chg="del mod">
          <ac:chgData name="Atcha,Z,Zahid,NKE6 R" userId="9276d639-dfc2-4712-8d62-f7795f1178ca" providerId="ADAL" clId="{83CFC7E4-EA18-4D4D-8563-162D005D78EB}" dt="2021-10-04T15:34:41.469" v="4077" actId="478"/>
          <ac:spMkLst>
            <pc:docMk/>
            <pc:sldMk cId="1027902732" sldId="350"/>
            <ac:spMk id="13" creationId="{47BD6002-9ADB-4E71-BEE2-891E4BC680E2}"/>
          </ac:spMkLst>
        </pc:spChg>
        <pc:spChg chg="add mod">
          <ac:chgData name="Atcha,Z,Zahid,NKE6 R" userId="9276d639-dfc2-4712-8d62-f7795f1178ca" providerId="ADAL" clId="{83CFC7E4-EA18-4D4D-8563-162D005D78EB}" dt="2021-10-04T14:38:30.208" v="3751" actId="14100"/>
          <ac:spMkLst>
            <pc:docMk/>
            <pc:sldMk cId="1027902732" sldId="350"/>
            <ac:spMk id="14" creationId="{0F0855F1-2FEB-4779-B6B6-798A66FB992D}"/>
          </ac:spMkLst>
        </pc:spChg>
        <pc:spChg chg="del">
          <ac:chgData name="Atcha,Z,Zahid,NKE6 R" userId="9276d639-dfc2-4712-8d62-f7795f1178ca" providerId="ADAL" clId="{83CFC7E4-EA18-4D4D-8563-162D005D78EB}" dt="2021-10-04T14:35:39.351" v="3675" actId="478"/>
          <ac:spMkLst>
            <pc:docMk/>
            <pc:sldMk cId="1027902732" sldId="350"/>
            <ac:spMk id="15" creationId="{99391B43-D87F-45CB-85BB-C877D060D0D9}"/>
          </ac:spMkLst>
        </pc:spChg>
        <pc:spChg chg="del">
          <ac:chgData name="Atcha,Z,Zahid,NKE6 R" userId="9276d639-dfc2-4712-8d62-f7795f1178ca" providerId="ADAL" clId="{83CFC7E4-EA18-4D4D-8563-162D005D78EB}" dt="2021-10-04T14:35:39.351" v="3675" actId="478"/>
          <ac:spMkLst>
            <pc:docMk/>
            <pc:sldMk cId="1027902732" sldId="350"/>
            <ac:spMk id="16" creationId="{36C2497F-C510-4E7A-A307-AFC612F425C5}"/>
          </ac:spMkLst>
        </pc:spChg>
        <pc:spChg chg="add mod">
          <ac:chgData name="Atcha,Z,Zahid,NKE6 R" userId="9276d639-dfc2-4712-8d62-f7795f1178ca" providerId="ADAL" clId="{83CFC7E4-EA18-4D4D-8563-162D005D78EB}" dt="2021-10-04T14:38:42.370" v="3761" actId="14100"/>
          <ac:spMkLst>
            <pc:docMk/>
            <pc:sldMk cId="1027902732" sldId="350"/>
            <ac:spMk id="17" creationId="{C2D51468-ECFB-479E-8FDE-F5E3D7FDA783}"/>
          </ac:spMkLst>
        </pc:spChg>
        <pc:spChg chg="add mod">
          <ac:chgData name="Atcha,Z,Zahid,NKE6 R" userId="9276d639-dfc2-4712-8d62-f7795f1178ca" providerId="ADAL" clId="{83CFC7E4-EA18-4D4D-8563-162D005D78EB}" dt="2021-10-04T15:40:43.157" v="4149" actId="12"/>
          <ac:spMkLst>
            <pc:docMk/>
            <pc:sldMk cId="1027902732" sldId="350"/>
            <ac:spMk id="18" creationId="{F0A3BD27-955E-4D75-A3F1-98C079DE0038}"/>
          </ac:spMkLst>
        </pc:spChg>
        <pc:picChg chg="add mod">
          <ac:chgData name="Atcha,Z,Zahid,NKE6 R" userId="9276d639-dfc2-4712-8d62-f7795f1178ca" providerId="ADAL" clId="{83CFC7E4-EA18-4D4D-8563-162D005D78EB}" dt="2021-10-04T14:36:57.893" v="3693" actId="14100"/>
          <ac:picMkLst>
            <pc:docMk/>
            <pc:sldMk cId="1027902732" sldId="350"/>
            <ac:picMk id="3" creationId="{F3F078F8-9EB7-42C1-B8B6-BF2C3C25FA1F}"/>
          </ac:picMkLst>
        </pc:picChg>
        <pc:picChg chg="del">
          <ac:chgData name="Atcha,Z,Zahid,NKE6 R" userId="9276d639-dfc2-4712-8d62-f7795f1178ca" providerId="ADAL" clId="{83CFC7E4-EA18-4D4D-8563-162D005D78EB}" dt="2021-10-04T14:35:37.762" v="3674" actId="478"/>
          <ac:picMkLst>
            <pc:docMk/>
            <pc:sldMk cId="1027902732" sldId="350"/>
            <ac:picMk id="7" creationId="{4B2924F4-E4CE-4407-8AA2-C2B3F00914F7}"/>
          </ac:picMkLst>
        </pc:picChg>
      </pc:sldChg>
    </pc:docChg>
  </pc:docChgLst>
  <pc:docChgLst>
    <pc:chgData name="Atcha,Z,Zahid,NKF9 R" userId="9276d639-dfc2-4712-8d62-f7795f1178ca" providerId="ADAL" clId="{879D8905-B819-4E10-9527-A6B381E567C1}"/>
    <pc:docChg chg="modSld">
      <pc:chgData name="Atcha,Z,Zahid,NKF9 R" userId="9276d639-dfc2-4712-8d62-f7795f1178ca" providerId="ADAL" clId="{879D8905-B819-4E10-9527-A6B381E567C1}" dt="2021-12-10T11:14:49.665" v="44" actId="20577"/>
      <pc:docMkLst>
        <pc:docMk/>
      </pc:docMkLst>
      <pc:sldChg chg="modSp mod">
        <pc:chgData name="Atcha,Z,Zahid,NKF9 R" userId="9276d639-dfc2-4712-8d62-f7795f1178ca" providerId="ADAL" clId="{879D8905-B819-4E10-9527-A6B381E567C1}" dt="2021-12-10T11:10:19.783" v="2" actId="20577"/>
        <pc:sldMkLst>
          <pc:docMk/>
          <pc:sldMk cId="2163609036" sldId="312"/>
        </pc:sldMkLst>
        <pc:spChg chg="mod">
          <ac:chgData name="Atcha,Z,Zahid,NKF9 R" userId="9276d639-dfc2-4712-8d62-f7795f1178ca" providerId="ADAL" clId="{879D8905-B819-4E10-9527-A6B381E567C1}" dt="2021-12-10T11:10:19.783" v="2" actId="20577"/>
          <ac:spMkLst>
            <pc:docMk/>
            <pc:sldMk cId="2163609036" sldId="312"/>
            <ac:spMk id="6" creationId="{00000000-0000-0000-0000-000000000000}"/>
          </ac:spMkLst>
        </pc:spChg>
      </pc:sldChg>
      <pc:sldChg chg="modSp mod">
        <pc:chgData name="Atcha,Z,Zahid,NKF9 R" userId="9276d639-dfc2-4712-8d62-f7795f1178ca" providerId="ADAL" clId="{879D8905-B819-4E10-9527-A6B381E567C1}" dt="2021-12-10T11:10:30.859" v="8" actId="20577"/>
        <pc:sldMkLst>
          <pc:docMk/>
          <pc:sldMk cId="461648899" sldId="313"/>
        </pc:sldMkLst>
        <pc:spChg chg="mod">
          <ac:chgData name="Atcha,Z,Zahid,NKF9 R" userId="9276d639-dfc2-4712-8d62-f7795f1178ca" providerId="ADAL" clId="{879D8905-B819-4E10-9527-A6B381E567C1}" dt="2021-12-10T11:10:30.859" v="8" actId="20577"/>
          <ac:spMkLst>
            <pc:docMk/>
            <pc:sldMk cId="461648899" sldId="313"/>
            <ac:spMk id="12" creationId="{959B1593-0017-4BDB-B9C2-E577E9AD4E3C}"/>
          </ac:spMkLst>
        </pc:spChg>
      </pc:sldChg>
      <pc:sldChg chg="modSp mod">
        <pc:chgData name="Atcha,Z,Zahid,NKF9 R" userId="9276d639-dfc2-4712-8d62-f7795f1178ca" providerId="ADAL" clId="{879D8905-B819-4E10-9527-A6B381E567C1}" dt="2021-12-10T11:10:24.619" v="5" actId="20577"/>
        <pc:sldMkLst>
          <pc:docMk/>
          <pc:sldMk cId="562186612" sldId="334"/>
        </pc:sldMkLst>
        <pc:spChg chg="mod">
          <ac:chgData name="Atcha,Z,Zahid,NKF9 R" userId="9276d639-dfc2-4712-8d62-f7795f1178ca" providerId="ADAL" clId="{879D8905-B819-4E10-9527-A6B381E567C1}" dt="2021-12-10T11:10:24.619" v="5" actId="20577"/>
          <ac:spMkLst>
            <pc:docMk/>
            <pc:sldMk cId="562186612" sldId="334"/>
            <ac:spMk id="6" creationId="{00000000-0000-0000-0000-000000000000}"/>
          </ac:spMkLst>
        </pc:spChg>
      </pc:sldChg>
      <pc:sldChg chg="modSp mod">
        <pc:chgData name="Atcha,Z,Zahid,NKF9 R" userId="9276d639-dfc2-4712-8d62-f7795f1178ca" providerId="ADAL" clId="{879D8905-B819-4E10-9527-A6B381E567C1}" dt="2021-12-10T11:14:49.665" v="44" actId="20577"/>
        <pc:sldMkLst>
          <pc:docMk/>
          <pc:sldMk cId="2319163195" sldId="337"/>
        </pc:sldMkLst>
        <pc:spChg chg="mod">
          <ac:chgData name="Atcha,Z,Zahid,NKF9 R" userId="9276d639-dfc2-4712-8d62-f7795f1178ca" providerId="ADAL" clId="{879D8905-B819-4E10-9527-A6B381E567C1}" dt="2021-12-10T11:14:49.665" v="44" actId="20577"/>
          <ac:spMkLst>
            <pc:docMk/>
            <pc:sldMk cId="2319163195" sldId="337"/>
            <ac:spMk id="26" creationId="{440E1120-4F01-4352-9A8B-6C4EFED317B1}"/>
          </ac:spMkLst>
        </pc:spChg>
      </pc:sldChg>
      <pc:sldChg chg="modSp mod">
        <pc:chgData name="Atcha,Z,Zahid,NKF9 R" userId="9276d639-dfc2-4712-8d62-f7795f1178ca" providerId="ADAL" clId="{879D8905-B819-4E10-9527-A6B381E567C1}" dt="2021-12-10T11:10:58.639" v="11" actId="20577"/>
        <pc:sldMkLst>
          <pc:docMk/>
          <pc:sldMk cId="2395858585" sldId="338"/>
        </pc:sldMkLst>
        <pc:spChg chg="mod">
          <ac:chgData name="Atcha,Z,Zahid,NKF9 R" userId="9276d639-dfc2-4712-8d62-f7795f1178ca" providerId="ADAL" clId="{879D8905-B819-4E10-9527-A6B381E567C1}" dt="2021-12-10T11:10:58.639" v="11" actId="20577"/>
          <ac:spMkLst>
            <pc:docMk/>
            <pc:sldMk cId="2395858585" sldId="338"/>
            <ac:spMk id="10" creationId="{77BAD4E5-7AD4-48C3-9930-5F449295AE6E}"/>
          </ac:spMkLst>
        </pc:spChg>
      </pc:sldChg>
      <pc:sldChg chg="modSp mod">
        <pc:chgData name="Atcha,Z,Zahid,NKF9 R" userId="9276d639-dfc2-4712-8d62-f7795f1178ca" providerId="ADAL" clId="{879D8905-B819-4E10-9527-A6B381E567C1}" dt="2021-12-10T11:11:04.606" v="14" actId="20577"/>
        <pc:sldMkLst>
          <pc:docMk/>
          <pc:sldMk cId="3664220479" sldId="351"/>
        </pc:sldMkLst>
        <pc:spChg chg="mod">
          <ac:chgData name="Atcha,Z,Zahid,NKF9 R" userId="9276d639-dfc2-4712-8d62-f7795f1178ca" providerId="ADAL" clId="{879D8905-B819-4E10-9527-A6B381E567C1}" dt="2021-12-10T11:11:04.606" v="14" actId="20577"/>
          <ac:spMkLst>
            <pc:docMk/>
            <pc:sldMk cId="3664220479" sldId="351"/>
            <ac:spMk id="10" creationId="{77BAD4E5-7AD4-48C3-9930-5F449295AE6E}"/>
          </ac:spMkLst>
        </pc:spChg>
      </pc:sldChg>
      <pc:sldChg chg="modSp mod">
        <pc:chgData name="Atcha,Z,Zahid,NKF9 R" userId="9276d639-dfc2-4712-8d62-f7795f1178ca" providerId="ADAL" clId="{879D8905-B819-4E10-9527-A6B381E567C1}" dt="2021-12-10T11:11:38.766" v="27" actId="14734"/>
        <pc:sldMkLst>
          <pc:docMk/>
          <pc:sldMk cId="3179671218" sldId="352"/>
        </pc:sldMkLst>
        <pc:graphicFrameChg chg="modGraphic">
          <ac:chgData name="Atcha,Z,Zahid,NKF9 R" userId="9276d639-dfc2-4712-8d62-f7795f1178ca" providerId="ADAL" clId="{879D8905-B819-4E10-9527-A6B381E567C1}" dt="2021-12-10T11:11:38.766" v="27" actId="14734"/>
          <ac:graphicFrameMkLst>
            <pc:docMk/>
            <pc:sldMk cId="3179671218" sldId="352"/>
            <ac:graphicFrameMk id="8" creationId="{5D49113F-8938-4F3D-9455-9B2ECB198A1E}"/>
          </ac:graphicFrameMkLst>
        </pc:graphicFrameChg>
      </pc:sldChg>
    </pc:docChg>
  </pc:docChgLst>
  <pc:docChgLst>
    <pc:chgData name="Atcha,Z,Zahid,NKE6 R" userId="9276d639-dfc2-4712-8d62-f7795f1178ca" providerId="ADAL" clId="{A5CA1865-2232-4071-9687-1CA0962A7F8E}"/>
    <pc:docChg chg="undo custSel delSld modSld sldOrd">
      <pc:chgData name="Atcha,Z,Zahid,NKE6 R" userId="9276d639-dfc2-4712-8d62-f7795f1178ca" providerId="ADAL" clId="{A5CA1865-2232-4071-9687-1CA0962A7F8E}" dt="2021-10-18T08:18:35.906" v="1940" actId="20577"/>
      <pc:docMkLst>
        <pc:docMk/>
      </pc:docMkLst>
      <pc:sldChg chg="modSp mod">
        <pc:chgData name="Atcha,Z,Zahid,NKE6 R" userId="9276d639-dfc2-4712-8d62-f7795f1178ca" providerId="ADAL" clId="{A5CA1865-2232-4071-9687-1CA0962A7F8E}" dt="2021-10-18T08:18:35.906" v="1940" actId="20577"/>
        <pc:sldMkLst>
          <pc:docMk/>
          <pc:sldMk cId="1377467" sldId="303"/>
        </pc:sldMkLst>
        <pc:spChg chg="mod">
          <ac:chgData name="Atcha,Z,Zahid,NKE6 R" userId="9276d639-dfc2-4712-8d62-f7795f1178ca" providerId="ADAL" clId="{A5CA1865-2232-4071-9687-1CA0962A7F8E}" dt="2021-10-11T09:11:01.413" v="30" actId="20577"/>
          <ac:spMkLst>
            <pc:docMk/>
            <pc:sldMk cId="1377467" sldId="303"/>
            <ac:spMk id="2" creationId="{EDBCF253-B1E4-E242-8118-44AF395E4548}"/>
          </ac:spMkLst>
        </pc:spChg>
        <pc:spChg chg="mod">
          <ac:chgData name="Atcha,Z,Zahid,NKE6 R" userId="9276d639-dfc2-4712-8d62-f7795f1178ca" providerId="ADAL" clId="{A5CA1865-2232-4071-9687-1CA0962A7F8E}" dt="2021-10-18T08:18:35.906" v="1940" actId="20577"/>
          <ac:spMkLst>
            <pc:docMk/>
            <pc:sldMk cId="1377467" sldId="303"/>
            <ac:spMk id="3" creationId="{8AEB226E-098B-FC40-BFA6-6962E3EB76B3}"/>
          </ac:spMkLst>
        </pc:spChg>
      </pc:sldChg>
      <pc:sldChg chg="addSp delSp modSp mod">
        <pc:chgData name="Atcha,Z,Zahid,NKE6 R" userId="9276d639-dfc2-4712-8d62-f7795f1178ca" providerId="ADAL" clId="{A5CA1865-2232-4071-9687-1CA0962A7F8E}" dt="2021-10-17T14:01:01.921" v="1917" actId="207"/>
        <pc:sldMkLst>
          <pc:docMk/>
          <pc:sldMk cId="3340247195" sldId="311"/>
        </pc:sldMkLst>
        <pc:spChg chg="mod">
          <ac:chgData name="Atcha,Z,Zahid,NKE6 R" userId="9276d639-dfc2-4712-8d62-f7795f1178ca" providerId="ADAL" clId="{A5CA1865-2232-4071-9687-1CA0962A7F8E}" dt="2021-10-17T14:01:01.921" v="1917" actId="207"/>
          <ac:spMkLst>
            <pc:docMk/>
            <pc:sldMk cId="3340247195" sldId="311"/>
            <ac:spMk id="6" creationId="{00000000-0000-0000-0000-000000000000}"/>
          </ac:spMkLst>
        </pc:spChg>
        <pc:spChg chg="mod">
          <ac:chgData name="Atcha,Z,Zahid,NKE6 R" userId="9276d639-dfc2-4712-8d62-f7795f1178ca" providerId="ADAL" clId="{A5CA1865-2232-4071-9687-1CA0962A7F8E}" dt="2021-10-11T10:40:26.681" v="1789" actId="20577"/>
          <ac:spMkLst>
            <pc:docMk/>
            <pc:sldMk cId="3340247195" sldId="311"/>
            <ac:spMk id="14" creationId="{FF8301DC-DA15-4CD9-B208-A2DD168F300B}"/>
          </ac:spMkLst>
        </pc:spChg>
        <pc:picChg chg="add del mod">
          <ac:chgData name="Atcha,Z,Zahid,NKE6 R" userId="9276d639-dfc2-4712-8d62-f7795f1178ca" providerId="ADAL" clId="{A5CA1865-2232-4071-9687-1CA0962A7F8E}" dt="2021-10-11T09:25:28.510" v="282" actId="478"/>
          <ac:picMkLst>
            <pc:docMk/>
            <pc:sldMk cId="3340247195" sldId="311"/>
            <ac:picMk id="4" creationId="{9BDDBA97-64E5-44A0-BFBC-9A729CBB6DAC}"/>
          </ac:picMkLst>
        </pc:picChg>
        <pc:picChg chg="add mod ord">
          <ac:chgData name="Atcha,Z,Zahid,NKE6 R" userId="9276d639-dfc2-4712-8d62-f7795f1178ca" providerId="ADAL" clId="{A5CA1865-2232-4071-9687-1CA0962A7F8E}" dt="2021-10-11T09:28:40.618" v="310" actId="1038"/>
          <ac:picMkLst>
            <pc:docMk/>
            <pc:sldMk cId="3340247195" sldId="311"/>
            <ac:picMk id="7" creationId="{47C75F9D-FC38-43C4-ADB7-2F9C03AA86FB}"/>
          </ac:picMkLst>
        </pc:picChg>
        <pc:picChg chg="add del mod">
          <ac:chgData name="Atcha,Z,Zahid,NKE6 R" userId="9276d639-dfc2-4712-8d62-f7795f1178ca" providerId="ADAL" clId="{A5CA1865-2232-4071-9687-1CA0962A7F8E}" dt="2021-10-11T09:27:57.803" v="288"/>
          <ac:picMkLst>
            <pc:docMk/>
            <pc:sldMk cId="3340247195" sldId="311"/>
            <ac:picMk id="10" creationId="{E29152EF-A266-446C-8DC7-C6C3F29AF27A}"/>
          </ac:picMkLst>
        </pc:picChg>
        <pc:picChg chg="add del mod">
          <ac:chgData name="Atcha,Z,Zahid,NKE6 R" userId="9276d639-dfc2-4712-8d62-f7795f1178ca" providerId="ADAL" clId="{A5CA1865-2232-4071-9687-1CA0962A7F8E}" dt="2021-10-11T09:28:38.487" v="304" actId="478"/>
          <ac:picMkLst>
            <pc:docMk/>
            <pc:sldMk cId="3340247195" sldId="311"/>
            <ac:picMk id="11" creationId="{0BA399BC-0798-4E97-B12B-4FBFE0074526}"/>
          </ac:picMkLst>
        </pc:picChg>
        <pc:picChg chg="add del">
          <ac:chgData name="Atcha,Z,Zahid,NKE6 R" userId="9276d639-dfc2-4712-8d62-f7795f1178ca" providerId="ADAL" clId="{A5CA1865-2232-4071-9687-1CA0962A7F8E}" dt="2021-10-11T09:27:38.571" v="283" actId="478"/>
          <ac:picMkLst>
            <pc:docMk/>
            <pc:sldMk cId="3340247195" sldId="311"/>
            <ac:picMk id="13" creationId="{EC0FD9DE-FBA3-4B27-BEA1-9E236C253BBF}"/>
          </ac:picMkLst>
        </pc:picChg>
      </pc:sldChg>
      <pc:sldChg chg="modSp mod">
        <pc:chgData name="Atcha,Z,Zahid,NKE6 R" userId="9276d639-dfc2-4712-8d62-f7795f1178ca" providerId="ADAL" clId="{A5CA1865-2232-4071-9687-1CA0962A7F8E}" dt="2021-10-17T14:01:06.685" v="1918" actId="207"/>
        <pc:sldMkLst>
          <pc:docMk/>
          <pc:sldMk cId="2163609036" sldId="312"/>
        </pc:sldMkLst>
        <pc:spChg chg="mod">
          <ac:chgData name="Atcha,Z,Zahid,NKE6 R" userId="9276d639-dfc2-4712-8d62-f7795f1178ca" providerId="ADAL" clId="{A5CA1865-2232-4071-9687-1CA0962A7F8E}" dt="2021-10-11T09:18:09.181" v="254"/>
          <ac:spMkLst>
            <pc:docMk/>
            <pc:sldMk cId="2163609036" sldId="312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A5CA1865-2232-4071-9687-1CA0962A7F8E}" dt="2021-10-17T14:01:06.685" v="1918" actId="207"/>
          <ac:spMkLst>
            <pc:docMk/>
            <pc:sldMk cId="2163609036" sldId="312"/>
            <ac:spMk id="6" creationId="{00000000-0000-0000-0000-000000000000}"/>
          </ac:spMkLst>
        </pc:spChg>
        <pc:picChg chg="mod">
          <ac:chgData name="Atcha,Z,Zahid,NKE6 R" userId="9276d639-dfc2-4712-8d62-f7795f1178ca" providerId="ADAL" clId="{A5CA1865-2232-4071-9687-1CA0962A7F8E}" dt="2021-10-11T09:38:00.994" v="316" actId="1038"/>
          <ac:picMkLst>
            <pc:docMk/>
            <pc:sldMk cId="2163609036" sldId="312"/>
            <ac:picMk id="5" creationId="{84EA2956-B867-4557-8775-BE5E3B4F9950}"/>
          </ac:picMkLst>
        </pc:picChg>
      </pc:sldChg>
      <pc:sldChg chg="addSp delSp modSp mod">
        <pc:chgData name="Atcha,Z,Zahid,NKE6 R" userId="9276d639-dfc2-4712-8d62-f7795f1178ca" providerId="ADAL" clId="{A5CA1865-2232-4071-9687-1CA0962A7F8E}" dt="2021-10-17T14:01:12.629" v="1920" actId="207"/>
        <pc:sldMkLst>
          <pc:docMk/>
          <pc:sldMk cId="461648899" sldId="313"/>
        </pc:sldMkLst>
        <pc:spChg chg="add mod">
          <ac:chgData name="Atcha,Z,Zahid,NKE6 R" userId="9276d639-dfc2-4712-8d62-f7795f1178ca" providerId="ADAL" clId="{A5CA1865-2232-4071-9687-1CA0962A7F8E}" dt="2021-10-11T09:54:29.581" v="589" actId="14100"/>
          <ac:spMkLst>
            <pc:docMk/>
            <pc:sldMk cId="461648899" sldId="313"/>
            <ac:spMk id="10" creationId="{7B123C24-A335-41A9-8BF5-344F7CB988BF}"/>
          </ac:spMkLst>
        </pc:spChg>
        <pc:spChg chg="mod">
          <ac:chgData name="Atcha,Z,Zahid,NKE6 R" userId="9276d639-dfc2-4712-8d62-f7795f1178ca" providerId="ADAL" clId="{A5CA1865-2232-4071-9687-1CA0962A7F8E}" dt="2021-10-11T09:48:42.472" v="366" actId="20577"/>
          <ac:spMkLst>
            <pc:docMk/>
            <pc:sldMk cId="461648899" sldId="313"/>
            <ac:spMk id="11" creationId="{83F7121C-CC1D-4FD4-BB82-AC5C5B648A9B}"/>
          </ac:spMkLst>
        </pc:spChg>
        <pc:spChg chg="mod">
          <ac:chgData name="Atcha,Z,Zahid,NKE6 R" userId="9276d639-dfc2-4712-8d62-f7795f1178ca" providerId="ADAL" clId="{A5CA1865-2232-4071-9687-1CA0962A7F8E}" dt="2021-10-17T14:01:12.629" v="1920" actId="207"/>
          <ac:spMkLst>
            <pc:docMk/>
            <pc:sldMk cId="461648899" sldId="313"/>
            <ac:spMk id="12" creationId="{959B1593-0017-4BDB-B9C2-E577E9AD4E3C}"/>
          </ac:spMkLst>
        </pc:spChg>
        <pc:spChg chg="add mod">
          <ac:chgData name="Atcha,Z,Zahid,NKE6 R" userId="9276d639-dfc2-4712-8d62-f7795f1178ca" providerId="ADAL" clId="{A5CA1865-2232-4071-9687-1CA0962A7F8E}" dt="2021-10-11T09:54:38.833" v="592" actId="1038"/>
          <ac:spMkLst>
            <pc:docMk/>
            <pc:sldMk cId="461648899" sldId="313"/>
            <ac:spMk id="14" creationId="{EDB76899-546A-4203-B7C5-F5E1383B015E}"/>
          </ac:spMkLst>
        </pc:spChg>
        <pc:picChg chg="add mod">
          <ac:chgData name="Atcha,Z,Zahid,NKE6 R" userId="9276d639-dfc2-4712-8d62-f7795f1178ca" providerId="ADAL" clId="{A5CA1865-2232-4071-9687-1CA0962A7F8E}" dt="2021-10-11T09:54:23.046" v="587" actId="1076"/>
          <ac:picMkLst>
            <pc:docMk/>
            <pc:sldMk cId="461648899" sldId="313"/>
            <ac:picMk id="4" creationId="{88EE1622-4812-4E55-944D-E39AEA180E41}"/>
          </ac:picMkLst>
        </pc:picChg>
        <pc:picChg chg="del mod">
          <ac:chgData name="Atcha,Z,Zahid,NKE6 R" userId="9276d639-dfc2-4712-8d62-f7795f1178ca" providerId="ADAL" clId="{A5CA1865-2232-4071-9687-1CA0962A7F8E}" dt="2021-10-11T09:51:59.931" v="401" actId="478"/>
          <ac:picMkLst>
            <pc:docMk/>
            <pc:sldMk cId="461648899" sldId="313"/>
            <ac:picMk id="9" creationId="{214DB1F3-5D28-4DF5-BE04-7F8C9D7365AB}"/>
          </ac:picMkLst>
        </pc:picChg>
      </pc:sldChg>
      <pc:sldChg chg="addSp delSp modSp mod">
        <pc:chgData name="Atcha,Z,Zahid,NKE6 R" userId="9276d639-dfc2-4712-8d62-f7795f1178ca" providerId="ADAL" clId="{A5CA1865-2232-4071-9687-1CA0962A7F8E}" dt="2021-10-17T14:01:21.704" v="1923" actId="207"/>
        <pc:sldMkLst>
          <pc:docMk/>
          <pc:sldMk cId="1901071801" sldId="316"/>
        </pc:sldMkLst>
        <pc:spChg chg="mod">
          <ac:chgData name="Atcha,Z,Zahid,NKE6 R" userId="9276d639-dfc2-4712-8d62-f7795f1178ca" providerId="ADAL" clId="{A5CA1865-2232-4071-9687-1CA0962A7F8E}" dt="2021-10-17T14:01:21.704" v="1923" actId="207"/>
          <ac:spMkLst>
            <pc:docMk/>
            <pc:sldMk cId="1901071801" sldId="316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A5CA1865-2232-4071-9687-1CA0962A7F8E}" dt="2021-10-11T10:21:36.177" v="1175" actId="14100"/>
          <ac:spMkLst>
            <pc:docMk/>
            <pc:sldMk cId="1901071801" sldId="316"/>
            <ac:spMk id="11" creationId="{51A70EF4-2CD6-428D-A884-ED9AAF2081D0}"/>
          </ac:spMkLst>
        </pc:spChg>
        <pc:spChg chg="mod">
          <ac:chgData name="Atcha,Z,Zahid,NKE6 R" userId="9276d639-dfc2-4712-8d62-f7795f1178ca" providerId="ADAL" clId="{A5CA1865-2232-4071-9687-1CA0962A7F8E}" dt="2021-10-11T10:03:43.349" v="1033" actId="20577"/>
          <ac:spMkLst>
            <pc:docMk/>
            <pc:sldMk cId="1901071801" sldId="316"/>
            <ac:spMk id="14" creationId="{D1531B94-820E-47C7-9413-747C6A15FEBB}"/>
          </ac:spMkLst>
        </pc:spChg>
        <pc:spChg chg="add mod">
          <ac:chgData name="Atcha,Z,Zahid,NKE6 R" userId="9276d639-dfc2-4712-8d62-f7795f1178ca" providerId="ADAL" clId="{A5CA1865-2232-4071-9687-1CA0962A7F8E}" dt="2021-10-11T10:22:07.299" v="1188" actId="14100"/>
          <ac:spMkLst>
            <pc:docMk/>
            <pc:sldMk cId="1901071801" sldId="316"/>
            <ac:spMk id="15" creationId="{6547824D-1532-4A23-BCD6-7D547E4F9589}"/>
          </ac:spMkLst>
        </pc:spChg>
        <pc:picChg chg="add del mod">
          <ac:chgData name="Atcha,Z,Zahid,NKE6 R" userId="9276d639-dfc2-4712-8d62-f7795f1178ca" providerId="ADAL" clId="{A5CA1865-2232-4071-9687-1CA0962A7F8E}" dt="2021-10-11T10:19:25.598" v="1140" actId="478"/>
          <ac:picMkLst>
            <pc:docMk/>
            <pc:sldMk cId="1901071801" sldId="316"/>
            <ac:picMk id="3" creationId="{9DFA0262-DDCC-4223-9918-C59C01AD50D2}"/>
          </ac:picMkLst>
        </pc:picChg>
        <pc:picChg chg="add del mod">
          <ac:chgData name="Atcha,Z,Zahid,NKE6 R" userId="9276d639-dfc2-4712-8d62-f7795f1178ca" providerId="ADAL" clId="{A5CA1865-2232-4071-9687-1CA0962A7F8E}" dt="2021-10-11T10:19:42.504" v="1152" actId="478"/>
          <ac:picMkLst>
            <pc:docMk/>
            <pc:sldMk cId="1901071801" sldId="316"/>
            <ac:picMk id="6" creationId="{2C80EC0B-85B5-42D9-99FE-ABEFA33C485D}"/>
          </ac:picMkLst>
        </pc:picChg>
        <pc:picChg chg="del mod">
          <ac:chgData name="Atcha,Z,Zahid,NKE6 R" userId="9276d639-dfc2-4712-8d62-f7795f1178ca" providerId="ADAL" clId="{A5CA1865-2232-4071-9687-1CA0962A7F8E}" dt="2021-10-11T10:15:17.858" v="1067" actId="478"/>
          <ac:picMkLst>
            <pc:docMk/>
            <pc:sldMk cId="1901071801" sldId="316"/>
            <ac:picMk id="8" creationId="{975EE386-4F38-4E45-B8A0-9E8D5537BB8B}"/>
          </ac:picMkLst>
        </pc:picChg>
        <pc:picChg chg="add mod ord">
          <ac:chgData name="Atcha,Z,Zahid,NKE6 R" userId="9276d639-dfc2-4712-8d62-f7795f1178ca" providerId="ADAL" clId="{A5CA1865-2232-4071-9687-1CA0962A7F8E}" dt="2021-10-11T10:20:56.556" v="1172" actId="1038"/>
          <ac:picMkLst>
            <pc:docMk/>
            <pc:sldMk cId="1901071801" sldId="316"/>
            <ac:picMk id="9" creationId="{6C9BCD1B-13FD-4D12-B45D-A43E7E285997}"/>
          </ac:picMkLst>
        </pc:picChg>
        <pc:picChg chg="add del mod">
          <ac:chgData name="Atcha,Z,Zahid,NKE6 R" userId="9276d639-dfc2-4712-8d62-f7795f1178ca" providerId="ADAL" clId="{A5CA1865-2232-4071-9687-1CA0962A7F8E}" dt="2021-10-11T10:20:55.036" v="1168" actId="478"/>
          <ac:picMkLst>
            <pc:docMk/>
            <pc:sldMk cId="1901071801" sldId="316"/>
            <ac:picMk id="13" creationId="{DF4DF3C4-B923-4C03-97FF-0C3CD58020C8}"/>
          </ac:picMkLst>
        </pc:picChg>
      </pc:sldChg>
      <pc:sldChg chg="del">
        <pc:chgData name="Atcha,Z,Zahid,NKE6 R" userId="9276d639-dfc2-4712-8d62-f7795f1178ca" providerId="ADAL" clId="{A5CA1865-2232-4071-9687-1CA0962A7F8E}" dt="2021-10-11T10:35:11.192" v="1614" actId="47"/>
        <pc:sldMkLst>
          <pc:docMk/>
          <pc:sldMk cId="2178680141" sldId="325"/>
        </pc:sldMkLst>
      </pc:sldChg>
      <pc:sldChg chg="del">
        <pc:chgData name="Atcha,Z,Zahid,NKE6 R" userId="9276d639-dfc2-4712-8d62-f7795f1178ca" providerId="ADAL" clId="{A5CA1865-2232-4071-9687-1CA0962A7F8E}" dt="2021-10-11T10:35:12.079" v="1616" actId="47"/>
        <pc:sldMkLst>
          <pc:docMk/>
          <pc:sldMk cId="3328307572" sldId="328"/>
        </pc:sldMkLst>
      </pc:sldChg>
      <pc:sldChg chg="del">
        <pc:chgData name="Atcha,Z,Zahid,NKE6 R" userId="9276d639-dfc2-4712-8d62-f7795f1178ca" providerId="ADAL" clId="{A5CA1865-2232-4071-9687-1CA0962A7F8E}" dt="2021-10-11T10:35:13.732" v="1619" actId="47"/>
        <pc:sldMkLst>
          <pc:docMk/>
          <pc:sldMk cId="760679290" sldId="329"/>
        </pc:sldMkLst>
      </pc:sldChg>
      <pc:sldChg chg="modSp del mod">
        <pc:chgData name="Atcha,Z,Zahid,NKE6 R" userId="9276d639-dfc2-4712-8d62-f7795f1178ca" providerId="ADAL" clId="{A5CA1865-2232-4071-9687-1CA0962A7F8E}" dt="2021-10-11T09:17:12.725" v="183" actId="47"/>
        <pc:sldMkLst>
          <pc:docMk/>
          <pc:sldMk cId="4049347205" sldId="330"/>
        </pc:sldMkLst>
        <pc:spChg chg="mod">
          <ac:chgData name="Atcha,Z,Zahid,NKE6 R" userId="9276d639-dfc2-4712-8d62-f7795f1178ca" providerId="ADAL" clId="{A5CA1865-2232-4071-9687-1CA0962A7F8E}" dt="2021-10-11T09:15:25.364" v="172" actId="207"/>
          <ac:spMkLst>
            <pc:docMk/>
            <pc:sldMk cId="4049347205" sldId="330"/>
            <ac:spMk id="10" creationId="{2A269F2A-9348-47E1-94BC-9CF2AC181150}"/>
          </ac:spMkLst>
        </pc:spChg>
      </pc:sldChg>
      <pc:sldChg chg="modSp mod">
        <pc:chgData name="Atcha,Z,Zahid,NKE6 R" userId="9276d639-dfc2-4712-8d62-f7795f1178ca" providerId="ADAL" clId="{A5CA1865-2232-4071-9687-1CA0962A7F8E}" dt="2021-10-17T14:01:09.200" v="1919" actId="207"/>
        <pc:sldMkLst>
          <pc:docMk/>
          <pc:sldMk cId="562186612" sldId="334"/>
        </pc:sldMkLst>
        <pc:spChg chg="mod">
          <ac:chgData name="Atcha,Z,Zahid,NKE6 R" userId="9276d639-dfc2-4712-8d62-f7795f1178ca" providerId="ADAL" clId="{A5CA1865-2232-4071-9687-1CA0962A7F8E}" dt="2021-10-11T09:39:47.029" v="317"/>
          <ac:spMkLst>
            <pc:docMk/>
            <pc:sldMk cId="562186612" sldId="334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A5CA1865-2232-4071-9687-1CA0962A7F8E}" dt="2021-10-17T14:01:09.200" v="1919" actId="207"/>
          <ac:spMkLst>
            <pc:docMk/>
            <pc:sldMk cId="562186612" sldId="334"/>
            <ac:spMk id="6" creationId="{00000000-0000-0000-0000-000000000000}"/>
          </ac:spMkLst>
        </pc:spChg>
        <pc:picChg chg="mod">
          <ac:chgData name="Atcha,Z,Zahid,NKE6 R" userId="9276d639-dfc2-4712-8d62-f7795f1178ca" providerId="ADAL" clId="{A5CA1865-2232-4071-9687-1CA0962A7F8E}" dt="2021-10-11T09:37:55.427" v="315" actId="1038"/>
          <ac:picMkLst>
            <pc:docMk/>
            <pc:sldMk cId="562186612" sldId="334"/>
            <ac:picMk id="7" creationId="{8D52F8D3-C57A-42E8-A0BE-5CA9F7D38AAA}"/>
          </ac:picMkLst>
        </pc:picChg>
      </pc:sldChg>
      <pc:sldChg chg="addSp delSp modSp mod">
        <pc:chgData name="Atcha,Z,Zahid,NKE6 R" userId="9276d639-dfc2-4712-8d62-f7795f1178ca" providerId="ADAL" clId="{A5CA1865-2232-4071-9687-1CA0962A7F8E}" dt="2021-10-17T14:01:15.453" v="1921" actId="207"/>
        <pc:sldMkLst>
          <pc:docMk/>
          <pc:sldMk cId="145653740" sldId="335"/>
        </pc:sldMkLst>
        <pc:spChg chg="add mod">
          <ac:chgData name="Atcha,Z,Zahid,NKE6 R" userId="9276d639-dfc2-4712-8d62-f7795f1178ca" providerId="ADAL" clId="{A5CA1865-2232-4071-9687-1CA0962A7F8E}" dt="2021-10-11T09:58:17.409" v="717" actId="14100"/>
          <ac:spMkLst>
            <pc:docMk/>
            <pc:sldMk cId="145653740" sldId="335"/>
            <ac:spMk id="11" creationId="{85AB2E5D-3E86-4DED-95D3-96FBD5D86D4D}"/>
          </ac:spMkLst>
        </pc:spChg>
        <pc:spChg chg="add mod">
          <ac:chgData name="Atcha,Z,Zahid,NKE6 R" userId="9276d639-dfc2-4712-8d62-f7795f1178ca" providerId="ADAL" clId="{A5CA1865-2232-4071-9687-1CA0962A7F8E}" dt="2021-10-11T09:58:28.511" v="730" actId="14100"/>
          <ac:spMkLst>
            <pc:docMk/>
            <pc:sldMk cId="145653740" sldId="335"/>
            <ac:spMk id="12" creationId="{8671857D-24B9-41ED-8F8D-C0118956BA0B}"/>
          </ac:spMkLst>
        </pc:spChg>
        <pc:spChg chg="mod">
          <ac:chgData name="Atcha,Z,Zahid,NKE6 R" userId="9276d639-dfc2-4712-8d62-f7795f1178ca" providerId="ADAL" clId="{A5CA1865-2232-4071-9687-1CA0962A7F8E}" dt="2021-10-11T09:55:18.460" v="641" actId="20577"/>
          <ac:spMkLst>
            <pc:docMk/>
            <pc:sldMk cId="145653740" sldId="335"/>
            <ac:spMk id="25" creationId="{B69AFB56-EE86-4A7D-98C9-D8E23D0A035D}"/>
          </ac:spMkLst>
        </pc:spChg>
        <pc:spChg chg="mod">
          <ac:chgData name="Atcha,Z,Zahid,NKE6 R" userId="9276d639-dfc2-4712-8d62-f7795f1178ca" providerId="ADAL" clId="{A5CA1865-2232-4071-9687-1CA0962A7F8E}" dt="2021-10-17T14:01:15.453" v="1921" actId="207"/>
          <ac:spMkLst>
            <pc:docMk/>
            <pc:sldMk cId="145653740" sldId="335"/>
            <ac:spMk id="26" creationId="{440E1120-4F01-4352-9A8B-6C4EFED317B1}"/>
          </ac:spMkLst>
        </pc:spChg>
        <pc:spChg chg="del">
          <ac:chgData name="Atcha,Z,Zahid,NKE6 R" userId="9276d639-dfc2-4712-8d62-f7795f1178ca" providerId="ADAL" clId="{A5CA1865-2232-4071-9687-1CA0962A7F8E}" dt="2021-10-11T09:57:14.129" v="643" actId="478"/>
          <ac:spMkLst>
            <pc:docMk/>
            <pc:sldMk cId="145653740" sldId="335"/>
            <ac:spMk id="27" creationId="{639A9F7D-559F-4F3A-9D14-DDBE7F8B2DF6}"/>
          </ac:spMkLst>
        </pc:spChg>
        <pc:spChg chg="del">
          <ac:chgData name="Atcha,Z,Zahid,NKE6 R" userId="9276d639-dfc2-4712-8d62-f7795f1178ca" providerId="ADAL" clId="{A5CA1865-2232-4071-9687-1CA0962A7F8E}" dt="2021-10-11T09:57:14.129" v="643" actId="478"/>
          <ac:spMkLst>
            <pc:docMk/>
            <pc:sldMk cId="145653740" sldId="335"/>
            <ac:spMk id="28" creationId="{B530A4E3-3E55-49BA-BD0C-F173A486D31D}"/>
          </ac:spMkLst>
        </pc:spChg>
        <pc:picChg chg="del">
          <ac:chgData name="Atcha,Z,Zahid,NKE6 R" userId="9276d639-dfc2-4712-8d62-f7795f1178ca" providerId="ADAL" clId="{A5CA1865-2232-4071-9687-1CA0962A7F8E}" dt="2021-10-11T09:57:14.129" v="643" actId="478"/>
          <ac:picMkLst>
            <pc:docMk/>
            <pc:sldMk cId="145653740" sldId="335"/>
            <ac:picMk id="3" creationId="{64829251-1CB0-4689-B87A-0DD10BF29878}"/>
          </ac:picMkLst>
        </pc:picChg>
        <pc:picChg chg="add mod ord">
          <ac:chgData name="Atcha,Z,Zahid,NKE6 R" userId="9276d639-dfc2-4712-8d62-f7795f1178ca" providerId="ADAL" clId="{A5CA1865-2232-4071-9687-1CA0962A7F8E}" dt="2021-10-11T09:57:55.042" v="669" actId="14100"/>
          <ac:picMkLst>
            <pc:docMk/>
            <pc:sldMk cId="145653740" sldId="335"/>
            <ac:picMk id="4" creationId="{6BFDCEBC-8182-4761-91B0-78E1FCFBE3E8}"/>
          </ac:picMkLst>
        </pc:picChg>
        <pc:picChg chg="del">
          <ac:chgData name="Atcha,Z,Zahid,NKE6 R" userId="9276d639-dfc2-4712-8d62-f7795f1178ca" providerId="ADAL" clId="{A5CA1865-2232-4071-9687-1CA0962A7F8E}" dt="2021-10-11T09:57:14.129" v="643" actId="478"/>
          <ac:picMkLst>
            <pc:docMk/>
            <pc:sldMk cId="145653740" sldId="335"/>
            <ac:picMk id="5" creationId="{B6F94E46-441B-4165-B30B-ABC5DDA1848B}"/>
          </ac:picMkLst>
        </pc:picChg>
        <pc:picChg chg="add del mod">
          <ac:chgData name="Atcha,Z,Zahid,NKE6 R" userId="9276d639-dfc2-4712-8d62-f7795f1178ca" providerId="ADAL" clId="{A5CA1865-2232-4071-9687-1CA0962A7F8E}" dt="2021-10-11T09:57:44.905" v="662" actId="478"/>
          <ac:picMkLst>
            <pc:docMk/>
            <pc:sldMk cId="145653740" sldId="335"/>
            <ac:picMk id="10" creationId="{6153863E-3F16-406D-8089-8E249198FD93}"/>
          </ac:picMkLst>
        </pc:picChg>
      </pc:sldChg>
      <pc:sldChg chg="delSp modSp del mod">
        <pc:chgData name="Atcha,Z,Zahid,NKE6 R" userId="9276d639-dfc2-4712-8d62-f7795f1178ca" providerId="ADAL" clId="{A5CA1865-2232-4071-9687-1CA0962A7F8E}" dt="2021-10-11T10:01:53.477" v="917" actId="47"/>
        <pc:sldMkLst>
          <pc:docMk/>
          <pc:sldMk cId="3496328367" sldId="336"/>
        </pc:sldMkLst>
        <pc:spChg chg="del">
          <ac:chgData name="Atcha,Z,Zahid,NKE6 R" userId="9276d639-dfc2-4712-8d62-f7795f1178ca" providerId="ADAL" clId="{A5CA1865-2232-4071-9687-1CA0962A7F8E}" dt="2021-10-11T10:00:43.508" v="916" actId="478"/>
          <ac:spMkLst>
            <pc:docMk/>
            <pc:sldMk cId="3496328367" sldId="336"/>
            <ac:spMk id="9" creationId="{DB6AA7CD-D087-4AC9-B5E4-ECE3D6AED337}"/>
          </ac:spMkLst>
        </pc:spChg>
        <pc:spChg chg="del">
          <ac:chgData name="Atcha,Z,Zahid,NKE6 R" userId="9276d639-dfc2-4712-8d62-f7795f1178ca" providerId="ADAL" clId="{A5CA1865-2232-4071-9687-1CA0962A7F8E}" dt="2021-10-11T10:00:43.508" v="916" actId="478"/>
          <ac:spMkLst>
            <pc:docMk/>
            <pc:sldMk cId="3496328367" sldId="336"/>
            <ac:spMk id="16" creationId="{9A279095-BBAF-4524-BAAB-F7C34CE00E92}"/>
          </ac:spMkLst>
        </pc:spChg>
        <pc:spChg chg="mod">
          <ac:chgData name="Atcha,Z,Zahid,NKE6 R" userId="9276d639-dfc2-4712-8d62-f7795f1178ca" providerId="ADAL" clId="{A5CA1865-2232-4071-9687-1CA0962A7F8E}" dt="2021-10-11T10:00:38.484" v="915" actId="20577"/>
          <ac:spMkLst>
            <pc:docMk/>
            <pc:sldMk cId="3496328367" sldId="336"/>
            <ac:spMk id="25" creationId="{B69AFB56-EE86-4A7D-98C9-D8E23D0A035D}"/>
          </ac:spMkLst>
        </pc:spChg>
        <pc:spChg chg="mod">
          <ac:chgData name="Atcha,Z,Zahid,NKE6 R" userId="9276d639-dfc2-4712-8d62-f7795f1178ca" providerId="ADAL" clId="{A5CA1865-2232-4071-9687-1CA0962A7F8E}" dt="2021-10-11T10:00:22.200" v="883" actId="20577"/>
          <ac:spMkLst>
            <pc:docMk/>
            <pc:sldMk cId="3496328367" sldId="336"/>
            <ac:spMk id="26" creationId="{440E1120-4F01-4352-9A8B-6C4EFED317B1}"/>
          </ac:spMkLst>
        </pc:spChg>
        <pc:spChg chg="del">
          <ac:chgData name="Atcha,Z,Zahid,NKE6 R" userId="9276d639-dfc2-4712-8d62-f7795f1178ca" providerId="ADAL" clId="{A5CA1865-2232-4071-9687-1CA0962A7F8E}" dt="2021-10-11T10:00:43.508" v="916" actId="478"/>
          <ac:spMkLst>
            <pc:docMk/>
            <pc:sldMk cId="3496328367" sldId="336"/>
            <ac:spMk id="28" creationId="{B530A4E3-3E55-49BA-BD0C-F173A486D31D}"/>
          </ac:spMkLst>
        </pc:spChg>
        <pc:picChg chg="del">
          <ac:chgData name="Atcha,Z,Zahid,NKE6 R" userId="9276d639-dfc2-4712-8d62-f7795f1178ca" providerId="ADAL" clId="{A5CA1865-2232-4071-9687-1CA0962A7F8E}" dt="2021-10-11T10:00:43.508" v="916" actId="478"/>
          <ac:picMkLst>
            <pc:docMk/>
            <pc:sldMk cId="3496328367" sldId="336"/>
            <ac:picMk id="8" creationId="{E2CD1BA0-4EFF-4CBB-A45B-C9B2970B3C82}"/>
          </ac:picMkLst>
        </pc:picChg>
        <pc:picChg chg="del">
          <ac:chgData name="Atcha,Z,Zahid,NKE6 R" userId="9276d639-dfc2-4712-8d62-f7795f1178ca" providerId="ADAL" clId="{A5CA1865-2232-4071-9687-1CA0962A7F8E}" dt="2021-10-11T10:00:43.508" v="916" actId="478"/>
          <ac:picMkLst>
            <pc:docMk/>
            <pc:sldMk cId="3496328367" sldId="336"/>
            <ac:picMk id="13" creationId="{199981C2-64AC-497B-AED7-63876ED1015A}"/>
          </ac:picMkLst>
        </pc:picChg>
      </pc:sldChg>
      <pc:sldChg chg="addSp delSp modSp mod">
        <pc:chgData name="Atcha,Z,Zahid,NKE6 R" userId="9276d639-dfc2-4712-8d62-f7795f1178ca" providerId="ADAL" clId="{A5CA1865-2232-4071-9687-1CA0962A7F8E}" dt="2021-10-17T14:01:18.077" v="1922" actId="207"/>
        <pc:sldMkLst>
          <pc:docMk/>
          <pc:sldMk cId="2319163195" sldId="337"/>
        </pc:sldMkLst>
        <pc:spChg chg="mod ord">
          <ac:chgData name="Atcha,Z,Zahid,NKE6 R" userId="9276d639-dfc2-4712-8d62-f7795f1178ca" providerId="ADAL" clId="{A5CA1865-2232-4071-9687-1CA0962A7F8E}" dt="2021-10-11T10:03:20.229" v="1009" actId="1038"/>
          <ac:spMkLst>
            <pc:docMk/>
            <pc:sldMk cId="2319163195" sldId="337"/>
            <ac:spMk id="16" creationId="{9A279095-BBAF-4524-BAAB-F7C34CE00E92}"/>
          </ac:spMkLst>
        </pc:spChg>
        <pc:spChg chg="mod">
          <ac:chgData name="Atcha,Z,Zahid,NKE6 R" userId="9276d639-dfc2-4712-8d62-f7795f1178ca" providerId="ADAL" clId="{A5CA1865-2232-4071-9687-1CA0962A7F8E}" dt="2021-10-11T10:02:17.970" v="978" actId="20577"/>
          <ac:spMkLst>
            <pc:docMk/>
            <pc:sldMk cId="2319163195" sldId="337"/>
            <ac:spMk id="25" creationId="{B69AFB56-EE86-4A7D-98C9-D8E23D0A035D}"/>
          </ac:spMkLst>
        </pc:spChg>
        <pc:spChg chg="mod">
          <ac:chgData name="Atcha,Z,Zahid,NKE6 R" userId="9276d639-dfc2-4712-8d62-f7795f1178ca" providerId="ADAL" clId="{A5CA1865-2232-4071-9687-1CA0962A7F8E}" dt="2021-10-17T14:01:18.077" v="1922" actId="207"/>
          <ac:spMkLst>
            <pc:docMk/>
            <pc:sldMk cId="2319163195" sldId="337"/>
            <ac:spMk id="26" creationId="{440E1120-4F01-4352-9A8B-6C4EFED317B1}"/>
          </ac:spMkLst>
        </pc:spChg>
        <pc:picChg chg="del mod">
          <ac:chgData name="Atcha,Z,Zahid,NKE6 R" userId="9276d639-dfc2-4712-8d62-f7795f1178ca" providerId="ADAL" clId="{A5CA1865-2232-4071-9687-1CA0962A7F8E}" dt="2021-10-11T10:02:52.513" v="995" actId="478"/>
          <ac:picMkLst>
            <pc:docMk/>
            <pc:sldMk cId="2319163195" sldId="337"/>
            <ac:picMk id="3" creationId="{D32D2FAC-C9DD-4264-AF86-DDD9D131FD5E}"/>
          </ac:picMkLst>
        </pc:picChg>
        <pc:picChg chg="add mod">
          <ac:chgData name="Atcha,Z,Zahid,NKE6 R" userId="9276d639-dfc2-4712-8d62-f7795f1178ca" providerId="ADAL" clId="{A5CA1865-2232-4071-9687-1CA0962A7F8E}" dt="2021-10-11T10:02:48.461" v="994" actId="1035"/>
          <ac:picMkLst>
            <pc:docMk/>
            <pc:sldMk cId="2319163195" sldId="337"/>
            <ac:picMk id="4" creationId="{2358277E-2E29-4E0D-B5AB-697949EF0F27}"/>
          </ac:picMkLst>
        </pc:picChg>
      </pc:sldChg>
      <pc:sldChg chg="addSp delSp modSp mod">
        <pc:chgData name="Atcha,Z,Zahid,NKE6 R" userId="9276d639-dfc2-4712-8d62-f7795f1178ca" providerId="ADAL" clId="{A5CA1865-2232-4071-9687-1CA0962A7F8E}" dt="2021-10-17T14:01:28.055" v="1925" actId="207"/>
        <pc:sldMkLst>
          <pc:docMk/>
          <pc:sldMk cId="2395858585" sldId="338"/>
        </pc:sldMkLst>
        <pc:spChg chg="add mod">
          <ac:chgData name="Atcha,Z,Zahid,NKE6 R" userId="9276d639-dfc2-4712-8d62-f7795f1178ca" providerId="ADAL" clId="{A5CA1865-2232-4071-9687-1CA0962A7F8E}" dt="2021-10-11T12:31:00.715" v="1856" actId="1036"/>
          <ac:spMkLst>
            <pc:docMk/>
            <pc:sldMk cId="2395858585" sldId="338"/>
            <ac:spMk id="8" creationId="{141BCED6-5001-4C0C-925C-1A9762A94DE5}"/>
          </ac:spMkLst>
        </pc:spChg>
        <pc:spChg chg="add mod">
          <ac:chgData name="Atcha,Z,Zahid,NKE6 R" userId="9276d639-dfc2-4712-8d62-f7795f1178ca" providerId="ADAL" clId="{A5CA1865-2232-4071-9687-1CA0962A7F8E}" dt="2021-10-11T10:31:33.550" v="1438" actId="1035"/>
          <ac:spMkLst>
            <pc:docMk/>
            <pc:sldMk cId="2395858585" sldId="338"/>
            <ac:spMk id="9" creationId="{08444776-558D-4D0F-8F7B-A0012CA3FF2A}"/>
          </ac:spMkLst>
        </pc:spChg>
        <pc:spChg chg="mod">
          <ac:chgData name="Atcha,Z,Zahid,NKE6 R" userId="9276d639-dfc2-4712-8d62-f7795f1178ca" providerId="ADAL" clId="{A5CA1865-2232-4071-9687-1CA0962A7F8E}" dt="2021-10-17T14:01:28.055" v="1925" actId="207"/>
          <ac:spMkLst>
            <pc:docMk/>
            <pc:sldMk cId="2395858585" sldId="338"/>
            <ac:spMk id="10" creationId="{77BAD4E5-7AD4-48C3-9930-5F449295AE6E}"/>
          </ac:spMkLst>
        </pc:spChg>
        <pc:spChg chg="mod">
          <ac:chgData name="Atcha,Z,Zahid,NKE6 R" userId="9276d639-dfc2-4712-8d62-f7795f1178ca" providerId="ADAL" clId="{A5CA1865-2232-4071-9687-1CA0962A7F8E}" dt="2021-10-11T10:30:30.192" v="1349" actId="20577"/>
          <ac:spMkLst>
            <pc:docMk/>
            <pc:sldMk cId="2395858585" sldId="338"/>
            <ac:spMk id="14" creationId="{D1531B94-820E-47C7-9413-747C6A15FEBB}"/>
          </ac:spMkLst>
        </pc:spChg>
        <pc:picChg chg="del">
          <ac:chgData name="Atcha,Z,Zahid,NKE6 R" userId="9276d639-dfc2-4712-8d62-f7795f1178ca" providerId="ADAL" clId="{A5CA1865-2232-4071-9687-1CA0962A7F8E}" dt="2021-10-11T10:31:12.979" v="1421" actId="478"/>
          <ac:picMkLst>
            <pc:docMk/>
            <pc:sldMk cId="2395858585" sldId="338"/>
            <ac:picMk id="3" creationId="{B29D4351-6F4A-4835-8657-F9C0685E2087}"/>
          </ac:picMkLst>
        </pc:picChg>
        <pc:picChg chg="add mod">
          <ac:chgData name="Atcha,Z,Zahid,NKE6 R" userId="9276d639-dfc2-4712-8d62-f7795f1178ca" providerId="ADAL" clId="{A5CA1865-2232-4071-9687-1CA0962A7F8E}" dt="2021-10-11T10:31:15.236" v="1431" actId="1038"/>
          <ac:picMkLst>
            <pc:docMk/>
            <pc:sldMk cId="2395858585" sldId="338"/>
            <ac:picMk id="4" creationId="{77AE929C-F94A-438A-A91E-F2BE77B63CD5}"/>
          </ac:picMkLst>
        </pc:picChg>
      </pc:sldChg>
      <pc:sldChg chg="addSp delSp modSp mod">
        <pc:chgData name="Atcha,Z,Zahid,NKE6 R" userId="9276d639-dfc2-4712-8d62-f7795f1178ca" providerId="ADAL" clId="{A5CA1865-2232-4071-9687-1CA0962A7F8E}" dt="2021-10-17T14:01:30.917" v="1926" actId="207"/>
        <pc:sldMkLst>
          <pc:docMk/>
          <pc:sldMk cId="3331089400" sldId="339"/>
        </pc:sldMkLst>
        <pc:spChg chg="del">
          <ac:chgData name="Atcha,Z,Zahid,NKE6 R" userId="9276d639-dfc2-4712-8d62-f7795f1178ca" providerId="ADAL" clId="{A5CA1865-2232-4071-9687-1CA0962A7F8E}" dt="2021-10-11T10:33:38.544" v="1529" actId="478"/>
          <ac:spMkLst>
            <pc:docMk/>
            <pc:sldMk cId="3331089400" sldId="339"/>
            <ac:spMk id="9" creationId="{5ED17F06-C802-44CD-96C6-B65C284DDE8B}"/>
          </ac:spMkLst>
        </pc:spChg>
        <pc:spChg chg="mod">
          <ac:chgData name="Atcha,Z,Zahid,NKE6 R" userId="9276d639-dfc2-4712-8d62-f7795f1178ca" providerId="ADAL" clId="{A5CA1865-2232-4071-9687-1CA0962A7F8E}" dt="2021-10-17T14:01:30.917" v="1926" actId="207"/>
          <ac:spMkLst>
            <pc:docMk/>
            <pc:sldMk cId="3331089400" sldId="339"/>
            <ac:spMk id="10" creationId="{77BAD4E5-7AD4-48C3-9930-5F449295AE6E}"/>
          </ac:spMkLst>
        </pc:spChg>
        <pc:spChg chg="del">
          <ac:chgData name="Atcha,Z,Zahid,NKE6 R" userId="9276d639-dfc2-4712-8d62-f7795f1178ca" providerId="ADAL" clId="{A5CA1865-2232-4071-9687-1CA0962A7F8E}" dt="2021-10-11T10:33:38.544" v="1529" actId="478"/>
          <ac:spMkLst>
            <pc:docMk/>
            <pc:sldMk cId="3331089400" sldId="339"/>
            <ac:spMk id="11" creationId="{51A70EF4-2CD6-428D-A884-ED9AAF2081D0}"/>
          </ac:spMkLst>
        </pc:spChg>
        <pc:spChg chg="add mod">
          <ac:chgData name="Atcha,Z,Zahid,NKE6 R" userId="9276d639-dfc2-4712-8d62-f7795f1178ca" providerId="ADAL" clId="{A5CA1865-2232-4071-9687-1CA0962A7F8E}" dt="2021-10-11T10:34:09.507" v="1544" actId="14100"/>
          <ac:spMkLst>
            <pc:docMk/>
            <pc:sldMk cId="3331089400" sldId="339"/>
            <ac:spMk id="12" creationId="{7926F102-717F-4AF0-9895-5400FC92B635}"/>
          </ac:spMkLst>
        </pc:spChg>
        <pc:spChg chg="mod">
          <ac:chgData name="Atcha,Z,Zahid,NKE6 R" userId="9276d639-dfc2-4712-8d62-f7795f1178ca" providerId="ADAL" clId="{A5CA1865-2232-4071-9687-1CA0962A7F8E}" dt="2021-10-11T10:33:03.494" v="1490" actId="20577"/>
          <ac:spMkLst>
            <pc:docMk/>
            <pc:sldMk cId="3331089400" sldId="339"/>
            <ac:spMk id="14" creationId="{D1531B94-820E-47C7-9413-747C6A15FEBB}"/>
          </ac:spMkLst>
        </pc:spChg>
        <pc:picChg chg="add mod">
          <ac:chgData name="Atcha,Z,Zahid,NKE6 R" userId="9276d639-dfc2-4712-8d62-f7795f1178ca" providerId="ADAL" clId="{A5CA1865-2232-4071-9687-1CA0962A7F8E}" dt="2021-10-11T10:34:02.294" v="1542" actId="1076"/>
          <ac:picMkLst>
            <pc:docMk/>
            <pc:sldMk cId="3331089400" sldId="339"/>
            <ac:picMk id="3" creationId="{6A5583DB-A317-4EA9-B2B8-2FEAB88DFB8C}"/>
          </ac:picMkLst>
        </pc:picChg>
        <pc:picChg chg="del">
          <ac:chgData name="Atcha,Z,Zahid,NKE6 R" userId="9276d639-dfc2-4712-8d62-f7795f1178ca" providerId="ADAL" clId="{A5CA1865-2232-4071-9687-1CA0962A7F8E}" dt="2021-10-11T10:33:40.399" v="1530" actId="478"/>
          <ac:picMkLst>
            <pc:docMk/>
            <pc:sldMk cId="3331089400" sldId="339"/>
            <ac:picMk id="4" creationId="{39E76E37-27B4-4CEF-9527-BCC0427B3C6C}"/>
          </ac:picMkLst>
        </pc:picChg>
      </pc:sldChg>
      <pc:sldChg chg="del">
        <pc:chgData name="Atcha,Z,Zahid,NKE6 R" userId="9276d639-dfc2-4712-8d62-f7795f1178ca" providerId="ADAL" clId="{A5CA1865-2232-4071-9687-1CA0962A7F8E}" dt="2021-10-11T10:35:05.738" v="1607" actId="47"/>
        <pc:sldMkLst>
          <pc:docMk/>
          <pc:sldMk cId="2972179379" sldId="340"/>
        </pc:sldMkLst>
      </pc:sldChg>
      <pc:sldChg chg="del">
        <pc:chgData name="Atcha,Z,Zahid,NKE6 R" userId="9276d639-dfc2-4712-8d62-f7795f1178ca" providerId="ADAL" clId="{A5CA1865-2232-4071-9687-1CA0962A7F8E}" dt="2021-10-11T10:35:06.543" v="1608" actId="47"/>
        <pc:sldMkLst>
          <pc:docMk/>
          <pc:sldMk cId="1011792810" sldId="341"/>
        </pc:sldMkLst>
      </pc:sldChg>
      <pc:sldChg chg="del">
        <pc:chgData name="Atcha,Z,Zahid,NKE6 R" userId="9276d639-dfc2-4712-8d62-f7795f1178ca" providerId="ADAL" clId="{A5CA1865-2232-4071-9687-1CA0962A7F8E}" dt="2021-10-11T10:35:07.091" v="1609" actId="47"/>
        <pc:sldMkLst>
          <pc:docMk/>
          <pc:sldMk cId="3953479048" sldId="342"/>
        </pc:sldMkLst>
      </pc:sldChg>
      <pc:sldChg chg="del">
        <pc:chgData name="Atcha,Z,Zahid,NKE6 R" userId="9276d639-dfc2-4712-8d62-f7795f1178ca" providerId="ADAL" clId="{A5CA1865-2232-4071-9687-1CA0962A7F8E}" dt="2021-10-11T10:35:07.646" v="1610" actId="47"/>
        <pc:sldMkLst>
          <pc:docMk/>
          <pc:sldMk cId="3625638758" sldId="343"/>
        </pc:sldMkLst>
      </pc:sldChg>
      <pc:sldChg chg="del">
        <pc:chgData name="Atcha,Z,Zahid,NKE6 R" userId="9276d639-dfc2-4712-8d62-f7795f1178ca" providerId="ADAL" clId="{A5CA1865-2232-4071-9687-1CA0962A7F8E}" dt="2021-10-11T10:35:08.295" v="1611" actId="47"/>
        <pc:sldMkLst>
          <pc:docMk/>
          <pc:sldMk cId="3839170013" sldId="344"/>
        </pc:sldMkLst>
      </pc:sldChg>
      <pc:sldChg chg="del">
        <pc:chgData name="Atcha,Z,Zahid,NKE6 R" userId="9276d639-dfc2-4712-8d62-f7795f1178ca" providerId="ADAL" clId="{A5CA1865-2232-4071-9687-1CA0962A7F8E}" dt="2021-10-11T10:35:09.013" v="1612" actId="47"/>
        <pc:sldMkLst>
          <pc:docMk/>
          <pc:sldMk cId="2587676936" sldId="346"/>
        </pc:sldMkLst>
      </pc:sldChg>
      <pc:sldChg chg="del">
        <pc:chgData name="Atcha,Z,Zahid,NKE6 R" userId="9276d639-dfc2-4712-8d62-f7795f1178ca" providerId="ADAL" clId="{A5CA1865-2232-4071-9687-1CA0962A7F8E}" dt="2021-10-11T10:35:09.918" v="1613" actId="47"/>
        <pc:sldMkLst>
          <pc:docMk/>
          <pc:sldMk cId="2962217121" sldId="347"/>
        </pc:sldMkLst>
      </pc:sldChg>
      <pc:sldChg chg="del">
        <pc:chgData name="Atcha,Z,Zahid,NKE6 R" userId="9276d639-dfc2-4712-8d62-f7795f1178ca" providerId="ADAL" clId="{A5CA1865-2232-4071-9687-1CA0962A7F8E}" dt="2021-10-11T10:35:11.677" v="1615" actId="47"/>
        <pc:sldMkLst>
          <pc:docMk/>
          <pc:sldMk cId="2501298364" sldId="348"/>
        </pc:sldMkLst>
      </pc:sldChg>
      <pc:sldChg chg="del">
        <pc:chgData name="Atcha,Z,Zahid,NKE6 R" userId="9276d639-dfc2-4712-8d62-f7795f1178ca" providerId="ADAL" clId="{A5CA1865-2232-4071-9687-1CA0962A7F8E}" dt="2021-10-11T10:35:12.627" v="1617" actId="47"/>
        <pc:sldMkLst>
          <pc:docMk/>
          <pc:sldMk cId="1212356735" sldId="349"/>
        </pc:sldMkLst>
      </pc:sldChg>
      <pc:sldChg chg="del">
        <pc:chgData name="Atcha,Z,Zahid,NKE6 R" userId="9276d639-dfc2-4712-8d62-f7795f1178ca" providerId="ADAL" clId="{A5CA1865-2232-4071-9687-1CA0962A7F8E}" dt="2021-10-11T10:35:13.184" v="1618" actId="47"/>
        <pc:sldMkLst>
          <pc:docMk/>
          <pc:sldMk cId="1027902732" sldId="350"/>
        </pc:sldMkLst>
      </pc:sldChg>
      <pc:sldChg chg="addSp delSp modSp mod">
        <pc:chgData name="Atcha,Z,Zahid,NKE6 R" userId="9276d639-dfc2-4712-8d62-f7795f1178ca" providerId="ADAL" clId="{A5CA1865-2232-4071-9687-1CA0962A7F8E}" dt="2021-10-17T14:01:24.425" v="1924" actId="207"/>
        <pc:sldMkLst>
          <pc:docMk/>
          <pc:sldMk cId="3664220479" sldId="351"/>
        </pc:sldMkLst>
        <pc:spChg chg="mod">
          <ac:chgData name="Atcha,Z,Zahid,NKE6 R" userId="9276d639-dfc2-4712-8d62-f7795f1178ca" providerId="ADAL" clId="{A5CA1865-2232-4071-9687-1CA0962A7F8E}" dt="2021-10-17T14:01:24.425" v="1924" actId="207"/>
          <ac:spMkLst>
            <pc:docMk/>
            <pc:sldMk cId="3664220479" sldId="351"/>
            <ac:spMk id="10" creationId="{77BAD4E5-7AD4-48C3-9930-5F449295AE6E}"/>
          </ac:spMkLst>
        </pc:spChg>
        <pc:spChg chg="del">
          <ac:chgData name="Atcha,Z,Zahid,NKE6 R" userId="9276d639-dfc2-4712-8d62-f7795f1178ca" providerId="ADAL" clId="{A5CA1865-2232-4071-9687-1CA0962A7F8E}" dt="2021-10-11T10:24:58.284" v="1230" actId="478"/>
          <ac:spMkLst>
            <pc:docMk/>
            <pc:sldMk cId="3664220479" sldId="351"/>
            <ac:spMk id="11" creationId="{51A70EF4-2CD6-428D-A884-ED9AAF2081D0}"/>
          </ac:spMkLst>
        </pc:spChg>
        <pc:spChg chg="add mod">
          <ac:chgData name="Atcha,Z,Zahid,NKE6 R" userId="9276d639-dfc2-4712-8d62-f7795f1178ca" providerId="ADAL" clId="{A5CA1865-2232-4071-9687-1CA0962A7F8E}" dt="2021-10-11T10:25:58.155" v="1258" actId="14100"/>
          <ac:spMkLst>
            <pc:docMk/>
            <pc:sldMk cId="3664220479" sldId="351"/>
            <ac:spMk id="12" creationId="{5399B854-62C7-4AE2-8939-D377CEE0CEC9}"/>
          </ac:spMkLst>
        </pc:spChg>
        <pc:spChg chg="add mod">
          <ac:chgData name="Atcha,Z,Zahid,NKE6 R" userId="9276d639-dfc2-4712-8d62-f7795f1178ca" providerId="ADAL" clId="{A5CA1865-2232-4071-9687-1CA0962A7F8E}" dt="2021-10-11T10:25:48.850" v="1256" actId="14100"/>
          <ac:spMkLst>
            <pc:docMk/>
            <pc:sldMk cId="3664220479" sldId="351"/>
            <ac:spMk id="13" creationId="{FC42909C-4FCB-46CA-A6F4-CB2DA40B70D0}"/>
          </ac:spMkLst>
        </pc:spChg>
        <pc:spChg chg="del">
          <ac:chgData name="Atcha,Z,Zahid,NKE6 R" userId="9276d639-dfc2-4712-8d62-f7795f1178ca" providerId="ADAL" clId="{A5CA1865-2232-4071-9687-1CA0962A7F8E}" dt="2021-10-11T10:24:56.464" v="1229" actId="478"/>
          <ac:spMkLst>
            <pc:docMk/>
            <pc:sldMk cId="3664220479" sldId="351"/>
            <ac:spMk id="15" creationId="{6547824D-1532-4A23-BCD6-7D547E4F9589}"/>
          </ac:spMkLst>
        </pc:spChg>
        <pc:picChg chg="add mod">
          <ac:chgData name="Atcha,Z,Zahid,NKE6 R" userId="9276d639-dfc2-4712-8d62-f7795f1178ca" providerId="ADAL" clId="{A5CA1865-2232-4071-9687-1CA0962A7F8E}" dt="2021-10-11T10:25:32.850" v="1252" actId="14100"/>
          <ac:picMkLst>
            <pc:docMk/>
            <pc:sldMk cId="3664220479" sldId="351"/>
            <ac:picMk id="3" creationId="{9F430774-8435-471B-A524-E7BAE3216F12}"/>
          </ac:picMkLst>
        </pc:picChg>
        <pc:picChg chg="del">
          <ac:chgData name="Atcha,Z,Zahid,NKE6 R" userId="9276d639-dfc2-4712-8d62-f7795f1178ca" providerId="ADAL" clId="{A5CA1865-2232-4071-9687-1CA0962A7F8E}" dt="2021-10-11T10:25:18.426" v="1243" actId="478"/>
          <ac:picMkLst>
            <pc:docMk/>
            <pc:sldMk cId="3664220479" sldId="351"/>
            <ac:picMk id="9" creationId="{6C9BCD1B-13FD-4D12-B45D-A43E7E285997}"/>
          </ac:picMkLst>
        </pc:picChg>
      </pc:sldChg>
      <pc:sldChg chg="addSp delSp modSp mod">
        <pc:chgData name="Atcha,Z,Zahid,NKE6 R" userId="9276d639-dfc2-4712-8d62-f7795f1178ca" providerId="ADAL" clId="{A5CA1865-2232-4071-9687-1CA0962A7F8E}" dt="2021-10-11T10:40:51.452" v="1809" actId="20577"/>
        <pc:sldMkLst>
          <pc:docMk/>
          <pc:sldMk cId="3179671218" sldId="352"/>
        </pc:sldMkLst>
        <pc:spChg chg="del">
          <ac:chgData name="Atcha,Z,Zahid,NKE6 R" userId="9276d639-dfc2-4712-8d62-f7795f1178ca" providerId="ADAL" clId="{A5CA1865-2232-4071-9687-1CA0962A7F8E}" dt="2021-10-11T10:40:38.658" v="1790" actId="478"/>
          <ac:spMkLst>
            <pc:docMk/>
            <pc:sldMk cId="3179671218" sldId="352"/>
            <ac:spMk id="6" creationId="{00000000-0000-0000-0000-000000000000}"/>
          </ac:spMkLst>
        </pc:spChg>
        <pc:spChg chg="mod">
          <ac:chgData name="Atcha,Z,Zahid,NKE6 R" userId="9276d639-dfc2-4712-8d62-f7795f1178ca" providerId="ADAL" clId="{A5CA1865-2232-4071-9687-1CA0962A7F8E}" dt="2021-10-11T10:37:44.720" v="1634" actId="20577"/>
          <ac:spMkLst>
            <pc:docMk/>
            <pc:sldMk cId="3179671218" sldId="352"/>
            <ac:spMk id="14" creationId="{FF8301DC-DA15-4CD9-B208-A2DD168F300B}"/>
          </ac:spMkLst>
        </pc:spChg>
        <pc:graphicFrameChg chg="add mod modGraphic">
          <ac:chgData name="Atcha,Z,Zahid,NKE6 R" userId="9276d639-dfc2-4712-8d62-f7795f1178ca" providerId="ADAL" clId="{A5CA1865-2232-4071-9687-1CA0962A7F8E}" dt="2021-10-11T10:40:51.452" v="1809" actId="20577"/>
          <ac:graphicFrameMkLst>
            <pc:docMk/>
            <pc:sldMk cId="3179671218" sldId="352"/>
            <ac:graphicFrameMk id="8" creationId="{5D49113F-8938-4F3D-9455-9B2ECB198A1E}"/>
          </ac:graphicFrameMkLst>
        </pc:graphicFrameChg>
        <pc:picChg chg="del">
          <ac:chgData name="Atcha,Z,Zahid,NKE6 R" userId="9276d639-dfc2-4712-8d62-f7795f1178ca" providerId="ADAL" clId="{A5CA1865-2232-4071-9687-1CA0962A7F8E}" dt="2021-10-11T10:40:38.658" v="1790" actId="478"/>
          <ac:picMkLst>
            <pc:docMk/>
            <pc:sldMk cId="3179671218" sldId="352"/>
            <ac:picMk id="7" creationId="{47C75F9D-FC38-43C4-ADB7-2F9C03AA86FB}"/>
          </ac:picMkLst>
        </pc:picChg>
      </pc:sldChg>
      <pc:sldChg chg="delSp modSp mod ord">
        <pc:chgData name="Atcha,Z,Zahid,NKE6 R" userId="9276d639-dfc2-4712-8d62-f7795f1178ca" providerId="ADAL" clId="{A5CA1865-2232-4071-9687-1CA0962A7F8E}" dt="2021-10-17T14:00:44.124" v="1913" actId="207"/>
        <pc:sldMkLst>
          <pc:docMk/>
          <pc:sldMk cId="3388367255" sldId="353"/>
        </pc:sldMkLst>
        <pc:spChg chg="mod">
          <ac:chgData name="Atcha,Z,Zahid,NKE6 R" userId="9276d639-dfc2-4712-8d62-f7795f1178ca" providerId="ADAL" clId="{A5CA1865-2232-4071-9687-1CA0962A7F8E}" dt="2021-10-17T14:00:44.124" v="1913" actId="207"/>
          <ac:spMkLst>
            <pc:docMk/>
            <pc:sldMk cId="3388367255" sldId="353"/>
            <ac:spMk id="6" creationId="{00000000-0000-0000-0000-000000000000}"/>
          </ac:spMkLst>
        </pc:spChg>
        <pc:spChg chg="mod">
          <ac:chgData name="Atcha,Z,Zahid,NKE6 R" userId="9276d639-dfc2-4712-8d62-f7795f1178ca" providerId="ADAL" clId="{A5CA1865-2232-4071-9687-1CA0962A7F8E}" dt="2021-10-11T10:37:56.108" v="1654" actId="20577"/>
          <ac:spMkLst>
            <pc:docMk/>
            <pc:sldMk cId="3388367255" sldId="353"/>
            <ac:spMk id="14" creationId="{FF8301DC-DA15-4CD9-B208-A2DD168F300B}"/>
          </ac:spMkLst>
        </pc:spChg>
        <pc:picChg chg="del">
          <ac:chgData name="Atcha,Z,Zahid,NKE6 R" userId="9276d639-dfc2-4712-8d62-f7795f1178ca" providerId="ADAL" clId="{A5CA1865-2232-4071-9687-1CA0962A7F8E}" dt="2021-10-11T10:42:57.655" v="1810" actId="478"/>
          <ac:picMkLst>
            <pc:docMk/>
            <pc:sldMk cId="3388367255" sldId="353"/>
            <ac:picMk id="7" creationId="{47C75F9D-FC38-43C4-ADB7-2F9C03AA86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9D266EBB-0E58-47B2-8EA8-A694003FD0F2}" type="datetimeFigureOut">
              <a:rPr lang="en-GB" smtClean="0"/>
              <a:pPr/>
              <a:t>10/12/2021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EFC50299-5D49-4341-93C4-E566547632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3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Security classification options:</a:t>
            </a:r>
            <a:b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– Public</a:t>
            </a:r>
          </a:p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– Internal</a:t>
            </a:r>
          </a:p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– Confidential</a:t>
            </a:r>
          </a:p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– Highly Confidential</a:t>
            </a:r>
          </a:p>
          <a:p>
            <a:b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50299-5D49-4341-93C4-E5665476328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64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E4EA6B-1F4E-1748-9DFB-842B8DC29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b="12444"/>
          <a:stretch/>
        </p:blipFill>
        <p:spPr>
          <a:xfrm>
            <a:off x="0" y="-1"/>
            <a:ext cx="12518818" cy="6840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665" y="1938445"/>
            <a:ext cx="7081739" cy="1193793"/>
          </a:xfrm>
        </p:spPr>
        <p:txBody>
          <a:bodyPr/>
          <a:lstStyle>
            <a:lvl1pPr algn="l">
              <a:lnSpc>
                <a:spcPct val="85000"/>
              </a:lnSpc>
              <a:defRPr sz="496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slide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FFE57-5E03-4A9F-8E0E-56AEDAB986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61566" y="6318000"/>
            <a:ext cx="7296787" cy="262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14EFC0A-929F-8B4C-A8D5-7D356DE9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+mn-lt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DD46587-7E96-6E44-AA46-A9A4F42A9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65" y="3350175"/>
            <a:ext cx="5579377" cy="7181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987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3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5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1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  <a:endParaRPr lang="en-GB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B1627BA0-8196-CA4A-B50C-7CC5B7B01D3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501499" y="6318001"/>
            <a:ext cx="1856248" cy="26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E618AD-EEE3-1B4E-801B-57908FEC0D19}" type="datetime8">
              <a:rPr lang="en-GB" smtClean="0"/>
              <a:t>10/12/2021 11:14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721C7D-29AF-1C40-8674-79CD83AF5F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2" y="395933"/>
            <a:ext cx="2194891" cy="6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3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665" y="2012950"/>
            <a:ext cx="563323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727" y="2012950"/>
            <a:ext cx="563323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B516AB9-F8AF-884B-97D5-839AB9A4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A3B8D-AD23-5342-9E5E-AFCB705A30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0F82C1-D339-8F45-AEBE-0364CBA581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79F45F-DB97-5D4D-B518-CF0144150AD9}" type="datetime8">
              <a:rPr lang="en-GB" smtClean="0"/>
              <a:t>10/12/2021 11:14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13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665" y="828000"/>
            <a:ext cx="7569988" cy="79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666" y="2012950"/>
            <a:ext cx="3694683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970" y="2012950"/>
            <a:ext cx="3694683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108274" y="2012950"/>
            <a:ext cx="3694683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47A9EFD-9046-B74C-8221-44A8B4B5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C85C5-98C9-F340-AACC-99F93146B92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8972BA-FC02-3C40-942B-024089F90D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D417C0-B5BD-7241-BD9C-349CCE3676AE}" type="datetime8">
              <a:rPr lang="en-GB" smtClean="0"/>
              <a:t>10/12/2021 11:14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933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B354AE-7652-4BAF-B8D5-660653114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311" y="1"/>
            <a:ext cx="6080311" cy="610258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6410C1F-718E-484A-AF17-8FAC48E8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78F1F1-78F4-414E-A13C-D2CDC2F493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97399-4D34-F141-8F35-1BB5851D494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FA4342F-CAD5-9D45-ADBD-192DADC515DB}" type="datetime8">
              <a:rPr lang="en-GB" smtClean="0"/>
              <a:t>10/12/2021 11:14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98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665" y="2016000"/>
            <a:ext cx="464965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23F891C-6BAF-9541-941C-F1E20C3F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6DEFA-1BEF-6B46-A02F-39786BBDCD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7F56FC-EBA8-344F-A922-4AA3E6B2B81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429A84A-6A61-8148-A97E-E0A771C9A1A3}" type="datetime8">
              <a:rPr lang="en-GB" smtClean="0"/>
              <a:t>10/12/2021 11:14</a:t>
            </a:fld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7964F80-E2FC-6247-AF5F-317852CC82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124" y="2015999"/>
            <a:ext cx="3040156" cy="20523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C205DF93-8587-5340-B9D7-7603C30D36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0280" y="2015999"/>
            <a:ext cx="3040156" cy="20523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825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Portrai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665" y="2016000"/>
            <a:ext cx="464965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35A9AE-09A5-490F-8FA9-56997A9CD8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311" y="2015999"/>
            <a:ext cx="3040156" cy="408658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8756929E-2779-4685-B9F6-29B8DD163C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0467" y="2015999"/>
            <a:ext cx="3040156" cy="408658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FF3DD65-4A0B-D240-9541-3D719238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0F6CB-95C2-9242-9007-9A88BB8A93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1B82C9-5C57-034B-B299-9689009DC8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E75CCAC-19D0-3F48-87BC-1D380F474897}" type="datetime8">
              <a:rPr lang="en-GB" smtClean="0"/>
              <a:t>10/12/2021 11:14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941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665" y="2016000"/>
            <a:ext cx="464965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F95CA88-6E93-41FD-95E1-3CBCD82500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311" y="2015999"/>
            <a:ext cx="3040156" cy="408628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65383E4-9B0A-43BD-B164-89BFC7F626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0467" y="2016000"/>
            <a:ext cx="3040156" cy="20523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4BD122D-3F9A-4C09-96ED-16A8A704A6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20467" y="4068342"/>
            <a:ext cx="3040156" cy="2033938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113D4FE-C9FD-D440-9DF5-E485B502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75438-2D15-5247-8901-EF46DA883F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5C635E-0635-9249-8016-5F5139D14B1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000980E-9E68-CC45-87B7-3ADE4ED86C1B}" type="datetime8">
              <a:rPr lang="en-GB" smtClean="0"/>
              <a:t>10/12/2021 11:14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967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448" y="2016000"/>
            <a:ext cx="464965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19ADD48-2F68-4A7D-B3D5-09506162F0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124" y="2015999"/>
            <a:ext cx="3040156" cy="20523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2FDE75D-1A2E-4FEF-A937-A4B0B83683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0280" y="2015999"/>
            <a:ext cx="3040156" cy="20523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165A44F-D4D9-4418-BCC7-5D6794ADD6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0124" y="4068341"/>
            <a:ext cx="3040156" cy="203424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8C0B8-E7AD-48AC-9F2D-D3FAE258D4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20280" y="4068341"/>
            <a:ext cx="3040156" cy="203424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911CBF6-61CF-AE45-9D1D-45F0D905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07934-685E-4245-B833-56D2567B8EF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9EA9E-370C-6F4C-B876-8FAF992E603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708AC9B-99B8-9944-9B50-7FD1B236E8DA}" type="datetime8">
              <a:rPr lang="en-GB" smtClean="0"/>
              <a:t>10/12/2021 11:14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420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448" y="2016000"/>
            <a:ext cx="464965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6C904F7-0F2F-46DC-BA66-0D68CDFECE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79939" y="0"/>
            <a:ext cx="3040156" cy="201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CA9665E-123B-4D3C-9EDE-EB2A0CF3CDE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20094" y="0"/>
            <a:ext cx="3040156" cy="2016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4BAC3B3D-2C97-984F-BD8D-5650480C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A536E-BB8E-494C-8E45-044DF9430B4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FC9CA-EB31-3B4B-8FDB-D8DEBFF15ED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9684784-F41D-5C47-AFBB-5C55C938AF8E}" type="datetime8">
              <a:rPr lang="en-GB" smtClean="0"/>
              <a:t>10/12/2021 11:14</a:t>
            </a:fld>
            <a:endParaRPr lang="en-GB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379B7ED-0A6A-704C-931C-E88E0E2B8F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124" y="2015999"/>
            <a:ext cx="3040156" cy="20523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7E87C964-DC43-8145-9F43-8D1173C021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0280" y="2015999"/>
            <a:ext cx="3040156" cy="20523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2CEAE3CE-5EB5-4543-8D42-107CBAFDF2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0124" y="4068341"/>
            <a:ext cx="3040156" cy="203424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4C5C70DC-7563-644F-B3B4-A67D7A5FDD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20280" y="4068341"/>
            <a:ext cx="3040156" cy="203424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760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61A7C17-1FCA-458C-A9D5-EB02358F0E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12160623" cy="6102582"/>
          </a:xfrm>
          <a:solidFill>
            <a:schemeClr val="bg1">
              <a:lumMod val="9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1F8E359-4E11-0346-8EDA-B01AFB83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7E07E3-ACF6-2E47-A79A-89E873FFEE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10F19-0BB1-D24F-BBBA-1FA75BE50EC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F44B3C-8FDE-F741-A126-60192D727799}" type="datetime8">
              <a:rPr lang="en-GB" smtClean="0"/>
              <a:t>10/12/2021 11:14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867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7C8F708-C845-439A-92CC-54BE77525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476001"/>
            <a:ext cx="12160623" cy="4626581"/>
          </a:xfrm>
          <a:solidFill>
            <a:schemeClr val="bg1">
              <a:lumMod val="9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756E21D-1E4B-3440-8373-00317E10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B1A90-3574-C34C-81A6-72A232878A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3B244-CE3E-B64C-B070-DFAB240695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368B80-88E0-FE44-80E8-62C3E3F0613E}" type="datetime8">
              <a:rPr lang="en-GB" smtClean="0"/>
              <a:t>10/12/2021 11:14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67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with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665" y="2016000"/>
            <a:ext cx="5579377" cy="900000"/>
          </a:xfrm>
        </p:spPr>
        <p:txBody>
          <a:bodyPr/>
          <a:lstStyle>
            <a:lvl1pPr algn="l">
              <a:lnSpc>
                <a:spcPct val="85000"/>
              </a:lnSpc>
              <a:defRPr sz="317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665" y="2988001"/>
            <a:ext cx="5579377" cy="7181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384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3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5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1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date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FFE57-5E03-4A9F-8E0E-56AEDAB986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081699" y="6318000"/>
            <a:ext cx="3576654" cy="2628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DDEE7E-2489-464D-B7CA-5828573183EA}"/>
              </a:ext>
            </a:extLst>
          </p:cNvPr>
          <p:cNvSpPr/>
          <p:nvPr userDrawn="1"/>
        </p:nvSpPr>
        <p:spPr>
          <a:xfrm>
            <a:off x="11087626" y="6192000"/>
            <a:ext cx="858397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847" tIns="45424" rIns="90847" bIns="454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88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BEA481-AFB0-401E-BA9B-EB82B4E16F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80311" y="0"/>
            <a:ext cx="6080311" cy="684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D5D96-F008-F346-901C-B48B035BAB7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E618AD-EEE3-1B4E-801B-57908FEC0D19}" type="datetime8">
              <a:rPr lang="en-GB" smtClean="0"/>
              <a:t>10/12/2021 11:14</a:t>
            </a:fld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F029A75-5C13-1C42-8DFF-291E48E6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AEB30-E26A-BF46-9AD3-4E1CAC5184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2" y="395933"/>
            <a:ext cx="2194891" cy="6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93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7C8F708-C845-439A-92CC-54BE77525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476001"/>
            <a:ext cx="6080311" cy="4626581"/>
          </a:xfrm>
          <a:solidFill>
            <a:schemeClr val="bg1">
              <a:lumMod val="9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A139E5E-A22B-4F21-B007-3DE51F6481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9939" y="1476001"/>
            <a:ext cx="6080311" cy="4626581"/>
          </a:xfrm>
          <a:solidFill>
            <a:schemeClr val="bg1">
              <a:lumMod val="8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289E0EB-215A-DA44-95C8-18D22008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4B8D3-8F91-2449-928A-5C78907E1D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9E27D-8FAE-CE4D-B0B6-876DC20E0F4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43B58A0-310E-1D4F-AD6A-1133D1C8D70F}" type="datetime8">
              <a:rPr lang="en-GB" smtClean="0"/>
              <a:t>10/12/2021 11:14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55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45E0592-16A3-6C47-B3F4-79A4DADC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C3A19-1701-CB41-A94D-A971F4EFFE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8CD5E-6DDE-F843-A2ED-735B3D5D1A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624208-EA8E-EF41-B3CA-D8FA738CCB46}" type="datetime8">
              <a:rPr lang="en-GB" smtClean="0"/>
              <a:t>10/12/2021 11:14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338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396691-2E15-1441-A233-0E4AEF82218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052D3-6940-674E-A3F5-3E2F0C7B046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E87A84-C8C3-3F48-984D-B26B0DA8E6AE}" type="datetime8">
              <a:rPr lang="en-GB" smtClean="0"/>
              <a:t>10/12/2021 11:14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285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ECA2DA-C317-CB40-89FE-CBD5A2339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0249" cy="68405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B30074-3AA9-914C-AD7C-4672820CE5E3}"/>
              </a:ext>
            </a:extLst>
          </p:cNvPr>
          <p:cNvSpPr txBox="1"/>
          <p:nvPr userDrawn="1"/>
        </p:nvSpPr>
        <p:spPr>
          <a:xfrm>
            <a:off x="9868769" y="6316691"/>
            <a:ext cx="2145992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94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© British Telecommunications plc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D7899-6D90-784E-9BB3-4E6B9DF3D2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11" y="2948413"/>
            <a:ext cx="3402028" cy="9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28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large text) (pink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F0A9E4-24A8-CB48-803B-25B8742B5C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0250" cy="684053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FCE3314-74F0-4E41-80CD-73C5CBD2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5" y="2016000"/>
            <a:ext cx="7510985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179" b="1" i="0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2CA1E11-109B-8F45-95CA-FE3349CB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640CA-4122-CC4F-A99D-FEBBD625CE2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23656-5DAB-9244-9981-C489DD93EE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DBC1BF-584D-FE4B-992F-538F89A071CE}" type="datetime8">
              <a:rPr lang="en-GB" smtClean="0"/>
              <a:t>10/12/2021 11:14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01AB99-2603-7E48-8AA1-DF7768E620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72790"/>
            <a:ext cx="1402800" cy="38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298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large text)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8D3200-2479-0B46-840C-F1CF4DA777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0249" cy="6840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665" y="2016000"/>
            <a:ext cx="7510985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179" b="1" i="0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CBC731C-682B-904E-A9DA-F41C3474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66437-3B1E-D34E-87DA-7BD38BD601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A6355-229F-644E-8DF2-E9BF99A320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546013-5885-5549-B3FC-7917D33D8A52}" type="datetime8">
              <a:rPr lang="en-GB" smtClean="0"/>
              <a:t>10/12/2021 11:14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128222-3BED-3A40-9A69-FD7EEF8BC9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72790"/>
            <a:ext cx="1402800" cy="38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459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large text) (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4E845-0CA1-2443-A045-12080128E4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0250" cy="684053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B9A7C5A-A4E5-084B-874F-1EBE27C1A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5" y="2016000"/>
            <a:ext cx="7510985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179" b="1" i="0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5AEA2BA-177C-E64B-9837-AABF6BC3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78FAEE-F4E9-0142-8675-03E847BB064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1C34E-E31F-A342-A8F8-B80FAE2399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549B9A-C2C2-5E44-B7A4-0454029ABE34}" type="datetime8">
              <a:rPr lang="en-GB" smtClean="0"/>
              <a:t>10/12/2021 11:14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A6BAE8-C69D-7F44-B55A-65D986349F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72790"/>
            <a:ext cx="1402800" cy="38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524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small text)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B44951-02CE-404B-AF0F-AF015BE21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0249" cy="6840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448" y="2016000"/>
            <a:ext cx="6437977" cy="324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384" b="1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6448" y="2376000"/>
            <a:ext cx="6437977" cy="1620000"/>
          </a:xfrm>
        </p:spPr>
        <p:txBody>
          <a:bodyPr/>
          <a:lstStyle>
            <a:lvl1pPr>
              <a:lnSpc>
                <a:spcPct val="100000"/>
              </a:lnSpc>
              <a:defRPr sz="2384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8447239-4152-6A49-BAF1-40CFBC71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50BBC-5E59-3442-9F27-0265C1780D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DA4A6-E8B3-2E4C-8A28-6591D11A82C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9B515E-C7B9-B649-80AD-C85073D465B7}" type="datetime8">
              <a:rPr lang="en-GB" smtClean="0"/>
              <a:t>10/12/2021 11:14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245787-D425-B042-B6C5-14A7542646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72790"/>
            <a:ext cx="1402800" cy="38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211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908DFE-CFFC-0B49-81C8-88E92473B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0249" cy="6840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448" y="2016000"/>
            <a:ext cx="11445292" cy="2700000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3179" b="1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34659-489A-114F-A446-886EB5E3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506F30-EEB5-3748-B36E-E63A94E9E8C8}" type="datetime8">
              <a:rPr lang="en-GB" smtClean="0"/>
              <a:t>10/12/2021 11:14</a:t>
            </a:fld>
            <a:endParaRPr lang="en-GB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561822B-4A7D-5843-9315-1B2402B0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D22412-E7D3-2141-99B2-4D9A05E6EF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72790"/>
            <a:ext cx="1402800" cy="38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559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E79229F-E4F2-2C46-A797-0DA293D7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1F03D-C4F0-AF4D-AFFF-609C4FF4D6D3}"/>
              </a:ext>
            </a:extLst>
          </p:cNvPr>
          <p:cNvSpPr txBox="1"/>
          <p:nvPr userDrawn="1"/>
        </p:nvSpPr>
        <p:spPr>
          <a:xfrm>
            <a:off x="11538506" y="64856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49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7D163-90BB-984D-8414-8F6CC36761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1B4166-45F0-DA42-B193-E60E5144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F42AB2C-E8B8-4B42-AD9C-2D3F18E974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066C9A-3A41-1B44-93FE-861B8A9F5FAF}" type="datetime8">
              <a:rPr lang="en-GB" smtClean="0"/>
              <a:t>10/12/2021 11:14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38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665" y="2012950"/>
            <a:ext cx="464965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148" y="2012950"/>
            <a:ext cx="464965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E6BEA8B-4829-A743-B35D-07BAABCE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15E6A-12FB-A34C-A8CB-3CFDAF3C1DB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D79FD8-7803-2D4C-886D-C75EF739025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C0C07E-04C7-C74A-88C5-EFB7A78F13F0}" type="datetime8">
              <a:rPr lang="en-GB" smtClean="0"/>
              <a:t>10/12/2021 11:14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60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665" y="828000"/>
            <a:ext cx="464965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665" y="2016000"/>
            <a:ext cx="464965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7730" y="6318000"/>
            <a:ext cx="6536851" cy="262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94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994" b="0" i="0">
                <a:solidFill>
                  <a:schemeClr val="accent1"/>
                </a:solidFill>
                <a:latin typeface="+mn-lt"/>
              </a:defRPr>
            </a:lvl1pPr>
          </a:lstStyle>
          <a:p>
            <a:pPr algn="l"/>
            <a:fld id="{0B868178-02AE-42FC-958D-6B8F13B60175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39E60E8-B03D-CF46-B400-1768FAAA8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01499" y="6318001"/>
            <a:ext cx="1856248" cy="262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GB" sz="994" b="0" i="0" smtClean="0">
                <a:solidFill>
                  <a:schemeClr val="accent1"/>
                </a:solidFill>
                <a:latin typeface="+mn-lt"/>
              </a:defRPr>
            </a:lvl1pPr>
          </a:lstStyle>
          <a:p>
            <a:fld id="{90D222F1-69A6-5842-A2FE-BAB8412F77EB}" type="datetime8">
              <a:rPr lang="en-GB" smtClean="0"/>
              <a:pPr/>
              <a:t>10/12/2021 11:14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8DE53-D880-9145-ABCC-B3509D39E96E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72790"/>
            <a:ext cx="1402800" cy="389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321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94" r:id="rId3"/>
    <p:sldLayoutId id="2147483651" r:id="rId4"/>
    <p:sldLayoutId id="2147483695" r:id="rId5"/>
    <p:sldLayoutId id="2147483668" r:id="rId6"/>
    <p:sldLayoutId id="2147483674" r:id="rId7"/>
    <p:sldLayoutId id="2147483650" r:id="rId8"/>
    <p:sldLayoutId id="2147483693" r:id="rId9"/>
    <p:sldLayoutId id="2147483652" r:id="rId10"/>
    <p:sldLayoutId id="2147483678" r:id="rId11"/>
    <p:sldLayoutId id="2147483687" r:id="rId12"/>
    <p:sldLayoutId id="2147483679" r:id="rId13"/>
    <p:sldLayoutId id="2147483690" r:id="rId14"/>
    <p:sldLayoutId id="2147483680" r:id="rId15"/>
    <p:sldLayoutId id="2147483681" r:id="rId16"/>
    <p:sldLayoutId id="2147483689" r:id="rId17"/>
    <p:sldLayoutId id="2147483683" r:id="rId18"/>
    <p:sldLayoutId id="2147483691" r:id="rId19"/>
    <p:sldLayoutId id="2147483692" r:id="rId20"/>
    <p:sldLayoutId id="2147483654" r:id="rId21"/>
    <p:sldLayoutId id="2147483655" r:id="rId22"/>
    <p:sldLayoutId id="2147483660" r:id="rId23"/>
  </p:sldLayoutIdLst>
  <p:hf hdr="0"/>
  <p:txStyles>
    <p:titleStyle>
      <a:lvl1pPr algn="l" defTabSz="906185" rtl="0" eaLnBrk="1" latinLnBrk="0" hangingPunct="1">
        <a:spcBef>
          <a:spcPct val="0"/>
        </a:spcBef>
        <a:buNone/>
        <a:defRPr sz="2583" b="1" kern="1200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06185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Tx/>
        <a:buNone/>
        <a:defRPr sz="149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06185" rtl="0" eaLnBrk="1" latinLnBrk="0" hangingPunct="1">
        <a:lnSpc>
          <a:spcPct val="110000"/>
        </a:lnSpc>
        <a:spcBef>
          <a:spcPts val="0"/>
        </a:spcBef>
        <a:spcAft>
          <a:spcPts val="1937"/>
        </a:spcAft>
        <a:buFont typeface="Arial" panose="020B0604020202020204" pitchFamily="34" charset="0"/>
        <a:buNone/>
        <a:defRPr sz="149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78830" indent="-178830" algn="l" defTabSz="906185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–"/>
        <a:defRPr sz="149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357660" indent="-178830" algn="l" defTabSz="906185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&gt;"/>
        <a:defRPr sz="149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536490" indent="-178830" algn="l" defTabSz="906185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–"/>
        <a:defRPr sz="149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492010" indent="-226547" algn="l" defTabSz="906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2" kern="1200">
          <a:solidFill>
            <a:schemeClr val="tx1"/>
          </a:solidFill>
          <a:latin typeface="+mn-lt"/>
          <a:ea typeface="+mn-ea"/>
          <a:cs typeface="+mn-cs"/>
        </a:defRPr>
      </a:lvl6pPr>
      <a:lvl7pPr marL="2945103" indent="-226547" algn="l" defTabSz="906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2" kern="1200">
          <a:solidFill>
            <a:schemeClr val="tx1"/>
          </a:solidFill>
          <a:latin typeface="+mn-lt"/>
          <a:ea typeface="+mn-ea"/>
          <a:cs typeface="+mn-cs"/>
        </a:defRPr>
      </a:lvl7pPr>
      <a:lvl8pPr marL="3398195" indent="-226547" algn="l" defTabSz="906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2" kern="1200">
          <a:solidFill>
            <a:schemeClr val="tx1"/>
          </a:solidFill>
          <a:latin typeface="+mn-lt"/>
          <a:ea typeface="+mn-ea"/>
          <a:cs typeface="+mn-cs"/>
        </a:defRPr>
      </a:lvl8pPr>
      <a:lvl9pPr marL="3851288" indent="-226547" algn="l" defTabSz="906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1pPr>
      <a:lvl2pPr marL="453093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2pPr>
      <a:lvl3pPr marL="906185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3pPr>
      <a:lvl4pPr marL="1359278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4pPr>
      <a:lvl5pPr marL="1812371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5pPr>
      <a:lvl6pPr marL="2265463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6pPr>
      <a:lvl7pPr marL="2718556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7pPr>
      <a:lvl8pPr marL="3171648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8pPr>
      <a:lvl9pPr marL="3624741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68" userDrawn="1">
          <p15:clr>
            <a:srgbClr val="F26B43"/>
          </p15:clr>
        </p15:guide>
        <p15:guide id="2" pos="225" userDrawn="1">
          <p15:clr>
            <a:srgbClr val="F26B43"/>
          </p15:clr>
        </p15:guide>
        <p15:guide id="3" pos="7435" userDrawn="1">
          <p15:clr>
            <a:srgbClr val="F26B43"/>
          </p15:clr>
        </p15:guide>
        <p15:guide id="4" orient="horz" pos="5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btwholesale.com/pages/static/help-and-support/pricing/service-provider-price-lists.htm?id=section_44_wholesale_broadband_services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btwholesale.com/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F253-B1E4-E242-8118-44AF395E4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665" y="1100517"/>
            <a:ext cx="9970932" cy="2391760"/>
          </a:xfrm>
        </p:spPr>
        <p:txBody>
          <a:bodyPr/>
          <a:lstStyle/>
          <a:p>
            <a:r>
              <a:rPr lang="en-GB" dirty="0"/>
              <a:t>How to cancel a Broadband Order on Enhanced Eco+</a:t>
            </a:r>
            <a:br>
              <a:rPr lang="en-GB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EB226E-098B-FC40-BFA6-6962E3EB76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 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41E57-317C-9040-91E9-14B521C8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C4EAD99-332F-7247-AB8F-68068F13A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665" y="3564285"/>
            <a:ext cx="5579377" cy="792088"/>
          </a:xfrm>
        </p:spPr>
        <p:txBody>
          <a:bodyPr/>
          <a:lstStyle/>
          <a:p>
            <a:r>
              <a:rPr lang="en-US" dirty="0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37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10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3: Place the Cancellation</a:t>
            </a: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Select a Cancellation Reason from the list</a:t>
            </a:r>
            <a:r>
              <a:rPr lang="en-GB" sz="1300" dirty="0">
                <a:latin typeface="+mn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936104"/>
          </a:xfrm>
        </p:spPr>
        <p:txBody>
          <a:bodyPr/>
          <a:lstStyle/>
          <a:p>
            <a:r>
              <a:rPr lang="en-GB" dirty="0"/>
              <a:t>How to Cancel Your Order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9BCD1B-13FD-4D12-B45D-A43E7E285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011" y="1270915"/>
            <a:ext cx="5749754" cy="43095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A70EF4-2CD6-428D-A884-ED9AAF2081D0}"/>
              </a:ext>
            </a:extLst>
          </p:cNvPr>
          <p:cNvSpPr/>
          <p:nvPr/>
        </p:nvSpPr>
        <p:spPr>
          <a:xfrm>
            <a:off x="7376269" y="1548061"/>
            <a:ext cx="28803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47824D-1532-4A23-BCD6-7D547E4F9589}"/>
              </a:ext>
            </a:extLst>
          </p:cNvPr>
          <p:cNvSpPr/>
          <p:nvPr/>
        </p:nvSpPr>
        <p:spPr>
          <a:xfrm>
            <a:off x="6159334" y="1836093"/>
            <a:ext cx="1425758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071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11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3: Place the Cancellation</a:t>
            </a: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Scroll down the page.</a:t>
            </a:r>
            <a:b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Select how you want to be updated about your order.</a:t>
            </a:r>
            <a:b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Click on ‘Cancel items’</a:t>
            </a: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936104"/>
          </a:xfrm>
        </p:spPr>
        <p:txBody>
          <a:bodyPr/>
          <a:lstStyle/>
          <a:p>
            <a:r>
              <a:rPr lang="en-GB" dirty="0"/>
              <a:t>How to Cancel Your Order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30774-8435-471B-A524-E7BAE3216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5" y="1270915"/>
            <a:ext cx="5760640" cy="43095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99B854-62C7-4AE2-8939-D377CEE0CEC9}"/>
              </a:ext>
            </a:extLst>
          </p:cNvPr>
          <p:cNvSpPr/>
          <p:nvPr/>
        </p:nvSpPr>
        <p:spPr>
          <a:xfrm>
            <a:off x="6064994" y="3348261"/>
            <a:ext cx="1023243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42909C-4FCB-46CA-A6F4-CB2DA40B70D0}"/>
              </a:ext>
            </a:extLst>
          </p:cNvPr>
          <p:cNvSpPr/>
          <p:nvPr/>
        </p:nvSpPr>
        <p:spPr>
          <a:xfrm>
            <a:off x="10976669" y="4212357"/>
            <a:ext cx="86409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22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12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3: Place the Cancellation</a:t>
            </a: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You will be given the cost for cancelling your order.</a:t>
            </a:r>
            <a:b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Click on ‘Yes, cancel order’.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936104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GB" dirty="0"/>
              <a:t>to Cancel Your Order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A70EF4-2CD6-428D-A884-ED9AAF2081D0}"/>
              </a:ext>
            </a:extLst>
          </p:cNvPr>
          <p:cNvSpPr/>
          <p:nvPr/>
        </p:nvSpPr>
        <p:spPr>
          <a:xfrm>
            <a:off x="8960445" y="3952789"/>
            <a:ext cx="2016224" cy="284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E929C-F94A-438A-A91E-F2BE77B63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011" y="1270915"/>
            <a:ext cx="5749754" cy="43095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444776-558D-4D0F-8F7B-A0012CA3FF2A}"/>
              </a:ext>
            </a:extLst>
          </p:cNvPr>
          <p:cNvSpPr/>
          <p:nvPr/>
        </p:nvSpPr>
        <p:spPr>
          <a:xfrm>
            <a:off x="10375108" y="5148461"/>
            <a:ext cx="930221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1BCED6-5001-4C0C-925C-1A9762A94DE5}"/>
              </a:ext>
            </a:extLst>
          </p:cNvPr>
          <p:cNvSpPr/>
          <p:nvPr/>
        </p:nvSpPr>
        <p:spPr>
          <a:xfrm>
            <a:off x="6446048" y="2865977"/>
            <a:ext cx="1938333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85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13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</a:t>
            </a:r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4</a:t>
            </a: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: Confirmation</a:t>
            </a: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Confirmation that your request has been placed.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GB" sz="13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sz="13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864096"/>
          </a:xfrm>
        </p:spPr>
        <p:txBody>
          <a:bodyPr/>
          <a:lstStyle/>
          <a:p>
            <a:r>
              <a:rPr lang="en-GB" dirty="0"/>
              <a:t>How to Cancel Your Order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583DB-A317-4EA9-B2B8-2FEAB88DF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011" y="1270915"/>
            <a:ext cx="5749754" cy="43095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26F102-717F-4AF0-9895-5400FC92B635}"/>
              </a:ext>
            </a:extLst>
          </p:cNvPr>
          <p:cNvSpPr/>
          <p:nvPr/>
        </p:nvSpPr>
        <p:spPr>
          <a:xfrm>
            <a:off x="6091011" y="1908101"/>
            <a:ext cx="2941442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89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47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6C4A0-B40C-4E18-AD76-ECD3210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0811" y="1270914"/>
            <a:ext cx="5461282" cy="5047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What’s in this User Guide?</a:t>
            </a:r>
            <a:b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</a:br>
            <a:endParaRPr lang="en-GB" sz="1300" b="1" dirty="0">
              <a:solidFill>
                <a:srgbClr val="E6005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959"/>
                </a:solidFill>
                <a:cs typeface="Arial" panose="020B0604020202020204" pitchFamily="34" charset="0"/>
                <a:hlinkClick r:id="rId2" action="ppaction://hlinksldjump"/>
              </a:rPr>
              <a:t>Slide 3 – Version Control</a:t>
            </a:r>
            <a:br>
              <a:rPr lang="en-GB" sz="1300" dirty="0">
                <a:solidFill>
                  <a:srgbClr val="595959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959"/>
                </a:solidFill>
                <a:cs typeface="Arial" panose="020B0604020202020204" pitchFamily="34" charset="0"/>
                <a:hlinkClick r:id="rId3" action="ppaction://hlinksldjump"/>
              </a:rPr>
              <a:t>Slide 4 – Overview</a:t>
            </a:r>
            <a:br>
              <a:rPr lang="en-GB" sz="1300" dirty="0">
                <a:solidFill>
                  <a:srgbClr val="595959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959"/>
                </a:solidFill>
                <a:cs typeface="Arial" panose="020B0604020202020204" pitchFamily="34" charset="0"/>
                <a:hlinkClick r:id="rId4" action="ppaction://hlinksldjump"/>
              </a:rPr>
              <a:t>Slide 5 – How to Cancel Your Order</a:t>
            </a:r>
            <a:endParaRPr lang="en-GB" sz="1300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8301DC-DA15-4CD9-B208-A2DD168F300B}"/>
              </a:ext>
            </a:extLst>
          </p:cNvPr>
          <p:cNvSpPr txBox="1">
            <a:spLocks/>
          </p:cNvSpPr>
          <p:nvPr/>
        </p:nvSpPr>
        <p:spPr>
          <a:xfrm>
            <a:off x="357665" y="251917"/>
            <a:ext cx="7018604" cy="1368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06185" rtl="0" eaLnBrk="1" latinLnBrk="0" hangingPunct="1">
              <a:spcBef>
                <a:spcPct val="0"/>
              </a:spcBef>
              <a:buNone/>
              <a:defRPr sz="2583" b="1" kern="120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38836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6C4A0-B40C-4E18-AD76-ECD3210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8301DC-DA15-4CD9-B208-A2DD168F300B}"/>
              </a:ext>
            </a:extLst>
          </p:cNvPr>
          <p:cNvSpPr txBox="1">
            <a:spLocks/>
          </p:cNvSpPr>
          <p:nvPr/>
        </p:nvSpPr>
        <p:spPr>
          <a:xfrm>
            <a:off x="357665" y="251917"/>
            <a:ext cx="7018604" cy="1368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06185" rtl="0" eaLnBrk="1" latinLnBrk="0" hangingPunct="1">
              <a:spcBef>
                <a:spcPct val="0"/>
              </a:spcBef>
              <a:buNone/>
              <a:defRPr sz="2583" b="1" kern="120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Version Control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5D49113F-8938-4F3D-9455-9B2ECB198A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551499"/>
              </p:ext>
            </p:extLst>
          </p:nvPr>
        </p:nvGraphicFramePr>
        <p:xfrm>
          <a:off x="1511300" y="1476053"/>
          <a:ext cx="9000950" cy="756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1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2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422">
                <a:tc>
                  <a:txBody>
                    <a:bodyPr/>
                    <a:lstStyle/>
                    <a:p>
                      <a:r>
                        <a:rPr lang="en-GB" sz="16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Version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2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December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User</a:t>
                      </a:r>
                      <a:r>
                        <a:rPr lang="en-GB" sz="1600" baseline="0" dirty="0"/>
                        <a:t> Guide Published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67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6C4A0-B40C-4E18-AD76-ECD3210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0811" y="1270914"/>
            <a:ext cx="5461282" cy="5047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There are number of steps that needs to be performed in order for you to cancel your order.</a:t>
            </a:r>
            <a:br>
              <a:rPr lang="en-GB" sz="1300" dirty="0">
                <a:solidFill>
                  <a:srgbClr val="595959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Search for your order</a:t>
            </a:r>
          </a:p>
          <a:p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First you’ll need to search for your order on My BT Wholesale. From here, you can instigate the cancellation.</a:t>
            </a:r>
          </a:p>
          <a:p>
            <a:endParaRPr lang="en-GB" sz="1300" dirty="0">
              <a:cs typeface="Arial" panose="020B0604020202020204" pitchFamily="34" charset="0"/>
            </a:endParaRPr>
          </a:p>
          <a:p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Check to see if your order can be cancelled</a:t>
            </a:r>
          </a:p>
          <a:p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We’ll then need to check that your order can be cancelled. Depending on how far your order has progressed. If your order can’t be cancelled, we’ll tell you.</a:t>
            </a:r>
          </a:p>
          <a:p>
            <a:endParaRPr lang="en-GB" sz="1300" dirty="0">
              <a:cs typeface="Arial" panose="020B0604020202020204" pitchFamily="34" charset="0"/>
            </a:endParaRPr>
          </a:p>
          <a:p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Tell us why you’re cancelling the order</a:t>
            </a:r>
          </a:p>
          <a:p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If your order can be cancelled, you’ll be taken to the cancellation journey. Here, you’ll need to tell us why you’re cancelling the order.</a:t>
            </a:r>
          </a:p>
          <a:p>
            <a:endParaRPr lang="en-GB" sz="1300" dirty="0">
              <a:cs typeface="Arial" panose="020B0604020202020204" pitchFamily="34" charset="0"/>
            </a:endParaRPr>
          </a:p>
          <a:p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Cancellation charges</a:t>
            </a:r>
          </a:p>
          <a:p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There may be a charge depending on the order type and the stage the order is at. Cancellation charges are listed in the </a:t>
            </a: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WBC Price List </a:t>
            </a: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. </a:t>
            </a:r>
          </a:p>
          <a:p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The last point an order can be cancelled (know as the Point Of No Return or PONR) is 2pm on CRD-1.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8301DC-DA15-4CD9-B208-A2DD168F300B}"/>
              </a:ext>
            </a:extLst>
          </p:cNvPr>
          <p:cNvSpPr txBox="1">
            <a:spLocks/>
          </p:cNvSpPr>
          <p:nvPr/>
        </p:nvSpPr>
        <p:spPr>
          <a:xfrm>
            <a:off x="357665" y="251917"/>
            <a:ext cx="7018604" cy="1368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06185" rtl="0" eaLnBrk="1" latinLnBrk="0" hangingPunct="1">
              <a:spcBef>
                <a:spcPct val="0"/>
              </a:spcBef>
              <a:buNone/>
              <a:defRPr sz="2583" b="1" kern="120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C75F9D-FC38-43C4-ADB7-2F9C03AA8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304" y="1270915"/>
            <a:ext cx="5746461" cy="42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4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5F11C-7BAA-49BD-98D2-3C7D2F3B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7"/>
            <a:ext cx="7018604" cy="1368083"/>
          </a:xfrm>
        </p:spPr>
        <p:txBody>
          <a:bodyPr/>
          <a:lstStyle/>
          <a:p>
            <a:r>
              <a:rPr lang="en-GB" dirty="0"/>
              <a:t>How to Cancel Your Order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6C4A0-B40C-4E18-AD76-ECD3210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Step 1: Logging In</a:t>
            </a:r>
          </a:p>
          <a:p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Go to </a:t>
            </a:r>
            <a:r>
              <a:rPr lang="en-GB" sz="1300" dirty="0">
                <a:solidFill>
                  <a:srgbClr val="595959"/>
                </a:solidFill>
                <a:cs typeface="Arial" panose="020B0604020202020204" pitchFamily="34" charset="0"/>
                <a:hlinkClick r:id="rId2"/>
              </a:rPr>
              <a:t>www.btwholesale.com</a:t>
            </a:r>
            <a:br>
              <a:rPr lang="en-GB" sz="1300" dirty="0">
                <a:solidFill>
                  <a:srgbClr val="595959"/>
                </a:solidFill>
                <a:cs typeface="Arial" panose="020B0604020202020204" pitchFamily="34" charset="0"/>
              </a:rPr>
            </a:br>
            <a:r>
              <a:rPr lang="en-GB" sz="1300" dirty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Click on ‘Login/register’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A2956-B867-4557-8775-BE5E3B4F9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011" y="1270915"/>
            <a:ext cx="5749754" cy="42987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902B68-C8DC-4B22-A30B-20828DF12CC1}"/>
              </a:ext>
            </a:extLst>
          </p:cNvPr>
          <p:cNvSpPr/>
          <p:nvPr/>
        </p:nvSpPr>
        <p:spPr>
          <a:xfrm>
            <a:off x="10472613" y="1343591"/>
            <a:ext cx="576064" cy="3199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0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5F11C-7BAA-49BD-98D2-3C7D2F3B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7"/>
            <a:ext cx="7018604" cy="1368083"/>
          </a:xfrm>
        </p:spPr>
        <p:txBody>
          <a:bodyPr/>
          <a:lstStyle/>
          <a:p>
            <a:r>
              <a:rPr lang="en-GB" dirty="0"/>
              <a:t>How to Cancel Your Order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6C4A0-B40C-4E18-AD76-ECD3210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Step 1: Logging In</a:t>
            </a:r>
          </a:p>
          <a:p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Enter your Username and Password.</a:t>
            </a:r>
            <a:b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Click on ‘Login’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2F8D3-C57A-42E8-A0BE-5CA9F7D38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010" y="1270914"/>
            <a:ext cx="5749755" cy="43095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902B68-C8DC-4B22-A30B-20828DF12CC1}"/>
              </a:ext>
            </a:extLst>
          </p:cNvPr>
          <p:cNvSpPr/>
          <p:nvPr/>
        </p:nvSpPr>
        <p:spPr>
          <a:xfrm>
            <a:off x="7592293" y="2844205"/>
            <a:ext cx="2736304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093E38-9EDC-4C86-B955-F3FFBE28F9F0}"/>
              </a:ext>
            </a:extLst>
          </p:cNvPr>
          <p:cNvSpPr/>
          <p:nvPr/>
        </p:nvSpPr>
        <p:spPr>
          <a:xfrm>
            <a:off x="8672413" y="4231996"/>
            <a:ext cx="504056" cy="392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8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6C4A0-B40C-4E18-AD76-ECD3210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0371" y="1270915"/>
            <a:ext cx="5029674" cy="26315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0618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9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0" indent="0" algn="l" defTabSz="90618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37"/>
              </a:spcAft>
              <a:buFont typeface="Arial" panose="020B0604020202020204" pitchFamily="34" charset="0"/>
              <a:buNone/>
              <a:defRPr sz="149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78830" indent="-178830" algn="l" defTabSz="90618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149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357660" indent="-178830" algn="l" defTabSz="90618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149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536490" indent="-178830" algn="l" defTabSz="90618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149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492010" indent="-226547" algn="l" defTabSz="9061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5103" indent="-226547" algn="l" defTabSz="9061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8195" indent="-226547" algn="l" defTabSz="9061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1288" indent="-226547" algn="l" defTabSz="9061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00" dirty="0">
              <a:latin typeface="+mj-lt"/>
            </a:endParaRPr>
          </a:p>
          <a:p>
            <a:endParaRPr lang="en-US" sz="1300" dirty="0"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F7121C-CC1D-4FD4-BB82-AC5C5B64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7"/>
            <a:ext cx="7018604" cy="1368083"/>
          </a:xfrm>
        </p:spPr>
        <p:txBody>
          <a:bodyPr/>
          <a:lstStyle/>
          <a:p>
            <a:r>
              <a:rPr lang="en-GB" dirty="0"/>
              <a:t>How to Cancel Your Order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9B1593-0017-4BDB-B9C2-E577E9AD4E3C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2: Search for your Order</a:t>
            </a:r>
          </a:p>
          <a:p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Once logged in, you’ll be taken to Business zone.</a:t>
            </a:r>
          </a:p>
          <a:p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If you aren’t taken to Business zone, you’ll need to arrange access via your company administrator.</a:t>
            </a:r>
          </a:p>
          <a:p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Use the Order Reference, Telephone Number or BBEU Number to search for your open order.</a:t>
            </a:r>
            <a:b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Click on the magnifying glass.</a:t>
            </a: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2C95F-A020-4F3A-BB90-7FAD6FB9ACE0}"/>
              </a:ext>
            </a:extLst>
          </p:cNvPr>
          <p:cNvSpPr/>
          <p:nvPr/>
        </p:nvSpPr>
        <p:spPr>
          <a:xfrm>
            <a:off x="7160245" y="4319723"/>
            <a:ext cx="1080120" cy="3570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E1622-4812-4E55-944D-E39AEA180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5" y="1270915"/>
            <a:ext cx="5764833" cy="43095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123C24-A335-41A9-8BF5-344F7CB988BF}"/>
              </a:ext>
            </a:extLst>
          </p:cNvPr>
          <p:cNvSpPr/>
          <p:nvPr/>
        </p:nvSpPr>
        <p:spPr>
          <a:xfrm>
            <a:off x="9752533" y="1764084"/>
            <a:ext cx="290927" cy="2880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B76899-546A-4203-B7C5-F5E1383B015E}"/>
              </a:ext>
            </a:extLst>
          </p:cNvPr>
          <p:cNvSpPr/>
          <p:nvPr/>
        </p:nvSpPr>
        <p:spPr>
          <a:xfrm>
            <a:off x="7664301" y="1764084"/>
            <a:ext cx="1224136" cy="2880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64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B69AFB56-EE86-4A7D-98C9-D8E23D0A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7"/>
            <a:ext cx="7018604" cy="1368083"/>
          </a:xfrm>
        </p:spPr>
        <p:txBody>
          <a:bodyPr/>
          <a:lstStyle/>
          <a:p>
            <a:r>
              <a:rPr lang="en-GB" dirty="0"/>
              <a:t>How to Cancel Your Order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40E1120-4F01-4352-9A8B-6C4EFED317B1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3: Place the Cancellation</a:t>
            </a:r>
          </a:p>
          <a:p>
            <a:endParaRPr lang="en-GB" sz="13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In the ‘Please select action’ box, select ‘Cancel’.</a:t>
            </a:r>
            <a:b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Allow the page to refresh.</a:t>
            </a: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DCEBC-8182-4761-91B0-78E1FCFBE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5" y="1270915"/>
            <a:ext cx="5764833" cy="43095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AB2E5D-3E86-4DED-95D3-96FBD5D86D4D}"/>
              </a:ext>
            </a:extLst>
          </p:cNvPr>
          <p:cNvSpPr/>
          <p:nvPr/>
        </p:nvSpPr>
        <p:spPr>
          <a:xfrm>
            <a:off x="7376269" y="4583284"/>
            <a:ext cx="288032" cy="277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1857D-24B9-41ED-8F8D-C0118956BA0B}"/>
              </a:ext>
            </a:extLst>
          </p:cNvPr>
          <p:cNvSpPr/>
          <p:nvPr/>
        </p:nvSpPr>
        <p:spPr>
          <a:xfrm>
            <a:off x="6612645" y="5170615"/>
            <a:ext cx="1008112" cy="189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5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B69AFB56-EE86-4A7D-98C9-D8E23D0A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7"/>
            <a:ext cx="7018604" cy="1368083"/>
          </a:xfrm>
        </p:spPr>
        <p:txBody>
          <a:bodyPr/>
          <a:lstStyle/>
          <a:p>
            <a:r>
              <a:rPr lang="en-GB" dirty="0"/>
              <a:t>How to Cancel Your Order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40E1120-4F01-4352-9A8B-6C4EFED317B1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3: Place the Cancellation</a:t>
            </a:r>
          </a:p>
          <a:p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You may see a Disclaimer message pop up. This message may be changed from time to time following releases as we add more journeys to the new system. </a:t>
            </a:r>
          </a:p>
          <a:p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From here you have to click on ‘Yes’ to go to the new version of the system.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8277E-2E29-4E0D-B5AB-697949EF0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375" y="1270915"/>
            <a:ext cx="5749754" cy="4309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A279095-BBAF-4524-BAAB-F7C34CE00E92}"/>
              </a:ext>
            </a:extLst>
          </p:cNvPr>
          <p:cNvSpPr/>
          <p:nvPr/>
        </p:nvSpPr>
        <p:spPr>
          <a:xfrm>
            <a:off x="7392235" y="3467071"/>
            <a:ext cx="504056" cy="3442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63195"/>
      </p:ext>
    </p:extLst>
  </p:cSld>
  <p:clrMapOvr>
    <a:masterClrMapping/>
  </p:clrMapOvr>
</p:sld>
</file>

<file path=ppt/theme/theme1.xml><?xml version="1.0" encoding="utf-8"?>
<a:theme xmlns:a="http://schemas.openxmlformats.org/drawingml/2006/main" name="BT_ppt_widescreen_mountain">
  <a:themeElements>
    <a:clrScheme name="BT">
      <a:dk1>
        <a:srgbClr val="000000"/>
      </a:dk1>
      <a:lt1>
        <a:srgbClr val="FFFFFF"/>
      </a:lt1>
      <a:dk2>
        <a:srgbClr val="000000"/>
      </a:dk2>
      <a:lt2>
        <a:srgbClr val="3C3C3B"/>
      </a:lt2>
      <a:accent1>
        <a:srgbClr val="5514B3"/>
      </a:accent1>
      <a:accent2>
        <a:srgbClr val="FF6EFF"/>
      </a:accent2>
      <a:accent3>
        <a:srgbClr val="444444"/>
      </a:accent3>
      <a:accent4>
        <a:srgbClr val="898989"/>
      </a:accent4>
      <a:accent5>
        <a:srgbClr val="AAAAAA"/>
      </a:accent5>
      <a:accent6>
        <a:srgbClr val="DEDEDE"/>
      </a:accent6>
      <a:hlink>
        <a:srgbClr val="5514B3"/>
      </a:hlink>
      <a:folHlink>
        <a:srgbClr val="FF6E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S Forum Slides 1st Nov 2019.potx" id="{3B11018C-5A3B-478A-93E1-AB052D91B99B}" vid="{FE0596FD-1776-4F4D-85E6-8A0DF632E6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11C74AAE655C4B9A46F0DD1E4F6825" ma:contentTypeVersion="7" ma:contentTypeDescription="Create a new document." ma:contentTypeScope="" ma:versionID="f33aefdbafab6973863f24727cb9f0a6">
  <xsd:schema xmlns:xsd="http://www.w3.org/2001/XMLSchema" xmlns:xs="http://www.w3.org/2001/XMLSchema" xmlns:p="http://schemas.microsoft.com/office/2006/metadata/properties" xmlns:ns3="def45285-9b0e-4457-acb9-415a3b238810" targetNamespace="http://schemas.microsoft.com/office/2006/metadata/properties" ma:root="true" ma:fieldsID="45732bdf329bbe86ce7166a6cf794dc0" ns3:_="">
    <xsd:import namespace="def45285-9b0e-4457-acb9-415a3b2388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f45285-9b0e-4457-acb9-415a3b2388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34EC27-9B53-449B-ACD5-798E1503570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def45285-9b0e-4457-acb9-415a3b23881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B73847-A7EA-4D62-B9F8-535766B26F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28E196-8CC1-4E57-A2EF-ED97140508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f45285-9b0e-4457-acb9-415a3b2388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 Forum Slides 1st Nov 2019</Template>
  <TotalTime>2298</TotalTime>
  <Words>565</Words>
  <Application>Microsoft Office PowerPoint</Application>
  <PresentationFormat>Custom</PresentationFormat>
  <Paragraphs>96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BT Font Light</vt:lpstr>
      <vt:lpstr>Century Gothic</vt:lpstr>
      <vt:lpstr>Century Gothic Regular</vt:lpstr>
      <vt:lpstr>BT_ppt_widescreen_mountain</vt:lpstr>
      <vt:lpstr>How to cancel a Broadband Order on Enhanced Eco+ </vt:lpstr>
      <vt:lpstr>PowerPoint Presentation</vt:lpstr>
      <vt:lpstr>PowerPoint Presentation</vt:lpstr>
      <vt:lpstr>PowerPoint Presentation</vt:lpstr>
      <vt:lpstr>How to Cancel Your Order</vt:lpstr>
      <vt:lpstr>How to Cancel Your Order</vt:lpstr>
      <vt:lpstr>How to Cancel Your Order </vt:lpstr>
      <vt:lpstr>How to Cancel Your Order</vt:lpstr>
      <vt:lpstr>How to Cancel Your Order</vt:lpstr>
      <vt:lpstr>How to Cancel Your Order</vt:lpstr>
      <vt:lpstr>How to Cancel Your Order</vt:lpstr>
      <vt:lpstr>How to Cancel Your Order</vt:lpstr>
      <vt:lpstr>How to Cancel Your Order</vt:lpstr>
      <vt:lpstr>PowerPoint Presentation</vt:lpstr>
    </vt:vector>
  </TitlesOfParts>
  <Company>BT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Forum Call</dc:title>
  <dc:creator>Avery,L,Laura,NKFA4 R</dc:creator>
  <cp:lastModifiedBy>Atcha,Z,Zahid,NKF9 R</cp:lastModifiedBy>
  <cp:revision>84</cp:revision>
  <dcterms:created xsi:type="dcterms:W3CDTF">2020-01-02T13:25:58Z</dcterms:created>
  <dcterms:modified xsi:type="dcterms:W3CDTF">2021-12-10T11:14:54Z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0x0101005211C74AAE655C4B9A46F0DD1E4F6825</vt:lpwstr>
  </property>
  <property fmtid="{D5CDD505-2E9C-101B-9397-08002B2CF9AE}" pid="3" name="MSIP_Label_55818d02-8d25-4bb9-b27c-e4db64670887_Enabled">
    <vt:lpwstr>true</vt:lpwstr>
  </property>
  <property fmtid="{D5CDD505-2E9C-101B-9397-08002B2CF9AE}" pid="4" name="MSIP_Label_55818d02-8d25-4bb9-b27c-e4db64670887_SetDate">
    <vt:lpwstr>2021-03-29T15:26:12Z</vt:lpwstr>
  </property>
  <property fmtid="{D5CDD505-2E9C-101B-9397-08002B2CF9AE}" pid="5" name="MSIP_Label_55818d02-8d25-4bb9-b27c-e4db64670887_Method">
    <vt:lpwstr>Standard</vt:lpwstr>
  </property>
  <property fmtid="{D5CDD505-2E9C-101B-9397-08002B2CF9AE}" pid="6" name="MSIP_Label_55818d02-8d25-4bb9-b27c-e4db64670887_Name">
    <vt:lpwstr>55818d02-8d25-4bb9-b27c-e4db64670887</vt:lpwstr>
  </property>
  <property fmtid="{D5CDD505-2E9C-101B-9397-08002B2CF9AE}" pid="7" name="MSIP_Label_55818d02-8d25-4bb9-b27c-e4db64670887_SiteId">
    <vt:lpwstr>a7f35688-9c00-4d5e-ba41-29f146377ab0</vt:lpwstr>
  </property>
  <property fmtid="{D5CDD505-2E9C-101B-9397-08002B2CF9AE}" pid="8" name="MSIP_Label_55818d02-8d25-4bb9-b27c-e4db64670887_ActionId">
    <vt:lpwstr>61a56612-c453-4d19-a8fa-da2fec859e08</vt:lpwstr>
  </property>
  <property fmtid="{D5CDD505-2E9C-101B-9397-08002B2CF9AE}" pid="9" name="MSIP_Label_55818d02-8d25-4bb9-b27c-e4db64670887_ContentBits">
    <vt:lpwstr>0</vt:lpwstr>
  </property>
</Properties>
</file>